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webextensions/webextension5.xml" ContentType="application/vnd.ms-office.webextension+xml"/>
  <Override PartName="/ppt/webextensions/webextension6.xml" ContentType="application/vnd.ms-office.webextension+xml"/>
  <Override PartName="/ppt/webextensions/webextension7.xml" ContentType="application/vnd.ms-office.webextension+xml"/>
  <Override PartName="/ppt/webextensions/webextension8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6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96" r:id="rId2"/>
    <p:sldId id="286" r:id="rId3"/>
    <p:sldId id="293" r:id="rId4"/>
    <p:sldId id="287" r:id="rId5"/>
    <p:sldId id="288" r:id="rId6"/>
    <p:sldId id="263" r:id="rId7"/>
    <p:sldId id="261" r:id="rId8"/>
    <p:sldId id="262" r:id="rId9"/>
    <p:sldId id="258" r:id="rId10"/>
    <p:sldId id="267" r:id="rId11"/>
    <p:sldId id="271" r:id="rId12"/>
    <p:sldId id="269" r:id="rId13"/>
    <p:sldId id="257" r:id="rId14"/>
    <p:sldId id="259" r:id="rId15"/>
    <p:sldId id="272" r:id="rId16"/>
    <p:sldId id="273" r:id="rId17"/>
    <p:sldId id="275" r:id="rId18"/>
    <p:sldId id="274" r:id="rId19"/>
    <p:sldId id="265" r:id="rId20"/>
    <p:sldId id="291" r:id="rId21"/>
    <p:sldId id="281" r:id="rId22"/>
    <p:sldId id="285" r:id="rId23"/>
    <p:sldId id="277" r:id="rId24"/>
    <p:sldId id="278" r:id="rId25"/>
    <p:sldId id="279" r:id="rId26"/>
    <p:sldId id="282" r:id="rId27"/>
    <p:sldId id="283" r:id="rId28"/>
    <p:sldId id="284" r:id="rId29"/>
    <p:sldId id="268" r:id="rId30"/>
    <p:sldId id="276" r:id="rId31"/>
    <p:sldId id="289" r:id="rId32"/>
    <p:sldId id="290" r:id="rId33"/>
    <p:sldId id="294" r:id="rId34"/>
    <p:sldId id="295" r:id="rId35"/>
  </p:sldIdLst>
  <p:sldSz cx="12192000" cy="6858000"/>
  <p:notesSz cx="6858000" cy="9144000"/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D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60" autoAdjust="0"/>
    <p:restoredTop sz="85563" autoAdjust="0"/>
  </p:normalViewPr>
  <p:slideViewPr>
    <p:cSldViewPr snapToGrid="0">
      <p:cViewPr varScale="1">
        <p:scale>
          <a:sx n="97" d="100"/>
          <a:sy n="97" d="100"/>
        </p:scale>
        <p:origin x="312" y="96"/>
      </p:cViewPr>
      <p:guideLst/>
    </p:cSldViewPr>
  </p:slideViewPr>
  <p:notesTextViewPr>
    <p:cViewPr>
      <p:scale>
        <a:sx n="300" d="100"/>
        <a:sy n="3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jpg>
</file>

<file path=ppt/media/image24.png>
</file>

<file path=ppt/media/image25.jpg>
</file>

<file path=ppt/media/image26.jpg>
</file>

<file path=ppt/media/image27.png>
</file>

<file path=ppt/media/image28.png>
</file>

<file path=ppt/media/image29.jpeg>
</file>

<file path=ppt/media/image3.jp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075C9FBE-E03C-4F6D-96F7-DC568E6579C5}" type="datetimeFigureOut">
              <a:rPr lang="ar-EG" smtClean="0"/>
              <a:t>12/26/1445</a:t>
            </a:fld>
            <a:endParaRPr lang="ar-E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ar-E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FD3298F5-6B32-442F-8D5C-15DBFD972803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103711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298F5-6B32-442F-8D5C-15DBFD972803}" type="slidenum">
              <a:rPr lang="ar-EG" smtClean="0"/>
              <a:t>8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124816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298F5-6B32-442F-8D5C-15DBFD972803}" type="slidenum">
              <a:rPr lang="ar-EG" smtClean="0"/>
              <a:t>9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778094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298F5-6B32-442F-8D5C-15DBFD972803}" type="slidenum">
              <a:rPr lang="ar-EG" smtClean="0"/>
              <a:t>12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39353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298F5-6B32-442F-8D5C-15DBFD972803}" type="slidenum">
              <a:rPr lang="ar-EG" smtClean="0"/>
              <a:t>14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595660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298F5-6B32-442F-8D5C-15DBFD972803}" type="slidenum">
              <a:rPr lang="ar-EG" smtClean="0"/>
              <a:t>16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0448827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TFT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298F5-6B32-442F-8D5C-15DBFD972803}" type="slidenum">
              <a:rPr lang="ar-EG" smtClean="0"/>
              <a:t>20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294624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CA90A3-C307-49E8-A1E5-43E41F08D7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DC53C5-0683-415E-A4ED-1C76805634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80656D-CA57-4BC8-B291-C989E885D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DDC29E-6A10-4311-B881-5B12C7C1D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6FCB14-EDE6-43A6-A72B-16077CC4E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3FB18909-F42D-4DD3-8A08-1837D7D0BCDA}"/>
              </a:ext>
            </a:extLst>
          </p:cNvPr>
          <p:cNvSpPr/>
          <p:nvPr userDrawn="1"/>
        </p:nvSpPr>
        <p:spPr>
          <a:xfrm flipH="1" flipV="1">
            <a:off x="5314950" y="0"/>
            <a:ext cx="6877050" cy="512445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22DD1DB7-6D75-44BA-AC5F-3EC78963D5BF}"/>
              </a:ext>
            </a:extLst>
          </p:cNvPr>
          <p:cNvSpPr/>
          <p:nvPr userDrawn="1"/>
        </p:nvSpPr>
        <p:spPr>
          <a:xfrm>
            <a:off x="0" y="1733550"/>
            <a:ext cx="6877050" cy="512445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FF07D899-3DCC-4B00-BF5F-DAC78CE1A964}"/>
              </a:ext>
            </a:extLst>
          </p:cNvPr>
          <p:cNvSpPr/>
          <p:nvPr userDrawn="1"/>
        </p:nvSpPr>
        <p:spPr>
          <a:xfrm>
            <a:off x="457200" y="442913"/>
            <a:ext cx="11277600" cy="597217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7985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6D32A0-31F5-4032-9369-35B8A6160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0A151DA-E08D-4D2F-857C-580034EE61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764760-CCE7-495A-9C15-8CFBF0AC05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403EF0-9D2E-4159-BCC9-A3D5D7E1B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03D563A-E2B3-4059-9EB9-016A44CC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6B7C21-1A07-4F57-AF10-72D1754E7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406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FACAB7-E3F1-4D71-BD1E-965C42D07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DF4F87-6C9A-42D7-8CE5-EAFD719AE9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89AF68-88BC-4EED-A6F8-2B348AB38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09A0F9-EE41-41AA-AAD9-34E990CE1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B9FC13-460F-4E09-992F-DB7EBF0B0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598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AC35C9C-0BAF-46FA-A403-8FACFD1A9C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52D8E35-C534-49B5-AB86-E47681EDCC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28B82E-DB20-4C3C-937F-018282EEB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42DFD5-E5C7-421C-A660-03D89486A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8DFC16-4158-4DC5-9493-AA3092F59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48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7D9FB-5D46-4549-95F7-497587AE5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3F3DF6-84AE-46D2-92CB-9AE9B3491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585F00-93D5-489F-84F2-7AA615272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30BF3E-1438-47AD-84BE-533B5BFAF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2BD17E-F699-4017-BFAF-94EAA746C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22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3707AF-2CDB-47C9-89AD-253942D49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1DA9BD-8299-45FC-8B0E-3BD5BF39B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1E3A43-D101-44AA-8A28-D5569733A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5AE930-B6F8-4024-B3B7-BD6AD4348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881DB2-F993-4A76-A22A-D770D2037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816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CBCE11-EDF9-478F-9CA4-FF2F505A0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685EB3-98A3-420B-B9F1-0384306B7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A33D95-55B6-4D8F-85EA-F5EFE2C1AB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8C2504-E3D5-4C98-A04C-57D6AEDD7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4B905B-E208-4CA4-A5A0-33E91B9EC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B86CE1-0BBB-4B5B-B385-DCC57405E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913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E62E49-0AFB-4AE9-989D-F8E696F6D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C6D27E-6D4F-4145-80CD-95811736B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9BB2C0-2879-4B09-8C1D-8583763B6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A1063D-FE8E-4E02-861D-983D2F7194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DD70E1C-7C07-4FD4-A60F-CF9332A8EC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94921F-0055-4502-AE91-0031D70F6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515BB62-A210-4CB8-AB68-2CB649DAA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2E48864-C2BD-4577-8B15-003E3B014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096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E62E49-0AFB-4AE9-989D-F8E696F6D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C6D27E-6D4F-4145-80CD-95811736B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9BB2C0-2879-4B09-8C1D-8583763B6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A1063D-FE8E-4E02-861D-983D2F7194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DD70E1C-7C07-4FD4-A60F-CF9332A8EC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94921F-0055-4502-AE91-0031D70F6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515BB62-A210-4CB8-AB68-2CB649DAA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2E48864-C2BD-4577-8B15-003E3B014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6AABAC09-17B9-5CCE-2947-A7227AB2BDE2}"/>
              </a:ext>
            </a:extLst>
          </p:cNvPr>
          <p:cNvSpPr txBox="1"/>
          <p:nvPr userDrawn="1"/>
        </p:nvSpPr>
        <p:spPr>
          <a:xfrm>
            <a:off x="1742604" y="6662260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下载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http://www.1ppt.com/xiazai/</a:t>
            </a:r>
          </a:p>
        </p:txBody>
      </p:sp>
    </p:spTree>
    <p:extLst>
      <p:ext uri="{BB962C8B-B14F-4D97-AF65-F5344CB8AC3E}">
        <p14:creationId xmlns:p14="http://schemas.microsoft.com/office/powerpoint/2010/main" val="3531073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2F8E71-10EF-4E5B-82B3-8B76830A6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22030F-3FDB-49EF-AF11-FEAD6FA1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432C0FC-F6A6-42D2-ACA5-196AB59CD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7F51CB3-6286-4641-BD57-0F33B2B56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4030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45994AD-E341-4DF3-A56F-DF08F9CAC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8016EF-AA19-4C28-B218-B5976807A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5F7B34-FEC7-4D45-9EAB-75346C929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角三角形 4">
            <a:extLst>
              <a:ext uri="{FF2B5EF4-FFF2-40B4-BE49-F238E27FC236}">
                <a16:creationId xmlns:a16="http://schemas.microsoft.com/office/drawing/2014/main" id="{0F362ECA-62B5-4EAA-9485-FEA4630FFAD1}"/>
              </a:ext>
            </a:extLst>
          </p:cNvPr>
          <p:cNvSpPr/>
          <p:nvPr userDrawn="1"/>
        </p:nvSpPr>
        <p:spPr>
          <a:xfrm flipH="1" flipV="1">
            <a:off x="5314950" y="0"/>
            <a:ext cx="6877050" cy="512445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0F5E55A-F5C4-4F04-A53B-BB87980190AE}"/>
              </a:ext>
            </a:extLst>
          </p:cNvPr>
          <p:cNvSpPr/>
          <p:nvPr userDrawn="1"/>
        </p:nvSpPr>
        <p:spPr>
          <a:xfrm>
            <a:off x="0" y="1733550"/>
            <a:ext cx="6877050" cy="512445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E2B0CDBB-FF71-4512-9471-E44CE17A4ADE}"/>
              </a:ext>
            </a:extLst>
          </p:cNvPr>
          <p:cNvSpPr/>
          <p:nvPr userDrawn="1"/>
        </p:nvSpPr>
        <p:spPr>
          <a:xfrm>
            <a:off x="229101" y="213122"/>
            <a:ext cx="11733799" cy="643175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693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7ACBD1-2791-4CAE-A0DA-DCF2804D5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1970DF-3FD1-4364-B5A5-D70CF8F52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923A79-2CC4-44EE-AC13-1882474A9B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334E03-85E7-4E90-BA92-7D7334649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BB6D59-FE41-4413-BD6E-96D2DE29A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C7F5A9-7954-4230-B3EC-2AF6755A4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895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03DCB95-6B57-41A0-AF37-1131E0850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4DD3F5-5690-47D7-8227-CE3B969B4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9B8154-F2F4-4978-8159-42AC427B94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7917D-5ECB-45DA-AD45-1215052AE553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2C4A4E-AD35-4B1E-91E6-1AD3131592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EBF77B-9FDD-42C4-BD33-11478EB162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1651F-BCDB-4DC2-9A8D-B6E1C817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791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88">
          <p15:clr>
            <a:srgbClr val="F26B43"/>
          </p15:clr>
        </p15:guide>
        <p15:guide id="2" pos="3840">
          <p15:clr>
            <a:srgbClr val="F26B43"/>
          </p15:clr>
        </p15:guide>
        <p15:guide id="3" pos="416">
          <p15:clr>
            <a:srgbClr val="F26B43"/>
          </p15:clr>
        </p15:guide>
        <p15:guide id="4" pos="7256">
          <p15:clr>
            <a:srgbClr val="F26B43"/>
          </p15:clr>
        </p15:guide>
        <p15:guide id="5" orient="horz" pos="648">
          <p15:clr>
            <a:srgbClr val="F26B43"/>
          </p15:clr>
        </p15:guide>
        <p15:guide id="6" orient="horz" pos="712">
          <p15:clr>
            <a:srgbClr val="F26B43"/>
          </p15:clr>
        </p15:guide>
        <p15:guide id="7" orient="horz" pos="3928">
          <p15:clr>
            <a:srgbClr val="F26B43"/>
          </p15:clr>
        </p15:guide>
        <p15:guide id="8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4.png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26.jp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.xml"/><Relationship Id="rId6" Type="http://schemas.openxmlformats.org/officeDocument/2006/relationships/image" Target="../media/image25.jpg"/><Relationship Id="rId5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1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7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2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10" Type="http://schemas.openxmlformats.org/officeDocument/2006/relationships/image" Target="../media/image14.png"/><Relationship Id="rId4" Type="http://schemas.openxmlformats.org/officeDocument/2006/relationships/image" Target="../media/image29.jpeg"/><Relationship Id="rId9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8.png"/><Relationship Id="rId7" Type="http://schemas.openxmlformats.org/officeDocument/2006/relationships/image" Target="../media/image34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4.png"/><Relationship Id="rId9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5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4.xml"/><Relationship Id="rId6" Type="http://schemas.microsoft.com/office/2007/relationships/hdphoto" Target="../media/hdphoto4.wdp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5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6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9.xml"/><Relationship Id="rId6" Type="http://schemas.openxmlformats.org/officeDocument/2006/relationships/image" Target="../media/image43.png"/><Relationship Id="rId5" Type="http://schemas.microsoft.com/office/2007/relationships/hdphoto" Target="../media/hdphoto5.wdp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0.xml"/><Relationship Id="rId6" Type="http://schemas.openxmlformats.org/officeDocument/2006/relationships/image" Target="../media/image47.jpg"/><Relationship Id="rId5" Type="http://schemas.openxmlformats.org/officeDocument/2006/relationships/image" Target="../media/image46.jpg"/><Relationship Id="rId4" Type="http://schemas.openxmlformats.org/officeDocument/2006/relationships/image" Target="../media/image45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50.png"/><Relationship Id="rId7" Type="http://schemas.openxmlformats.org/officeDocument/2006/relationships/image" Target="../media/image53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8.xml"/><Relationship Id="rId5" Type="http://schemas.microsoft.com/office/2007/relationships/hdphoto" Target="../media/hdphoto3.wdp"/><Relationship Id="rId4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2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11" Type="http://schemas.microsoft.com/office/2007/relationships/hdphoto" Target="../media/hdphoto2.wdp"/><Relationship Id="rId5" Type="http://schemas.openxmlformats.org/officeDocument/2006/relationships/image" Target="../media/image9.png"/><Relationship Id="rId10" Type="http://schemas.openxmlformats.org/officeDocument/2006/relationships/image" Target="../media/image15.png"/><Relationship Id="rId4" Type="http://schemas.openxmlformats.org/officeDocument/2006/relationships/image" Target="../media/image8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Relationship Id="rId6" Type="http://schemas.openxmlformats.org/officeDocument/2006/relationships/image" Target="../media/image21.png"/><Relationship Id="rId5" Type="http://schemas.openxmlformats.org/officeDocument/2006/relationships/image" Target="../media/image10.pn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3341931" y="794376"/>
            <a:ext cx="4523874" cy="77964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Graduation Project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4877594" y="2025667"/>
            <a:ext cx="59764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V2X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sp>
        <p:nvSpPr>
          <p:cNvPr id="4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845254" y="3060011"/>
            <a:ext cx="59764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Prepared  By</a:t>
            </a:r>
          </a:p>
        </p:txBody>
      </p:sp>
      <p:sp>
        <p:nvSpPr>
          <p:cNvPr id="5" name="Rectangle 4"/>
          <p:cNvSpPr/>
          <p:nvPr/>
        </p:nvSpPr>
        <p:spPr>
          <a:xfrm>
            <a:off x="785465" y="350755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i="1" dirty="0"/>
              <a:t>Diaa Abdeltoab Ramdan </a:t>
            </a:r>
            <a:endParaRPr lang="en-US" dirty="0"/>
          </a:p>
          <a:p>
            <a:r>
              <a:rPr lang="en-GB" i="1" dirty="0"/>
              <a:t>Mohamed Rageb Mohamed </a:t>
            </a:r>
            <a:endParaRPr lang="en-US" dirty="0"/>
          </a:p>
          <a:p>
            <a:r>
              <a:rPr lang="en-GB" i="1" dirty="0"/>
              <a:t>Mohamed Alaa Rushdi </a:t>
            </a:r>
            <a:endParaRPr lang="en-US" dirty="0"/>
          </a:p>
          <a:p>
            <a:r>
              <a:rPr lang="en-GB" i="1" dirty="0"/>
              <a:t>Mustafa Mohamed Shaban </a:t>
            </a:r>
            <a:endParaRPr lang="en-US" dirty="0"/>
          </a:p>
          <a:p>
            <a:r>
              <a:rPr lang="en-GB" i="1" dirty="0"/>
              <a:t>Ahmed Mohamed Rabia </a:t>
            </a:r>
            <a:endParaRPr lang="en-US" dirty="0"/>
          </a:p>
          <a:p>
            <a:r>
              <a:rPr lang="en-GB" i="1" dirty="0"/>
              <a:t>Khaled Atef </a:t>
            </a:r>
            <a:r>
              <a:rPr lang="en-GB" i="1" dirty="0" smtClean="0"/>
              <a:t>Mahmoud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907198" y="575225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1200"/>
              </a:spcAft>
            </a:pPr>
            <a:r>
              <a:rPr lang="en-GB" i="1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en-GB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July 202</a:t>
            </a:r>
            <a:r>
              <a:rPr lang="en-US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4</a:t>
            </a:r>
            <a:endParaRPr lang="en-US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85465" y="5356127"/>
            <a:ext cx="19419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Supervisor</a:t>
            </a:r>
            <a:r>
              <a:rPr lang="ar-EG" sz="2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By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85465" y="5756857"/>
            <a:ext cx="23743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DR. Mohamed Hamdy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907198" y="5382925"/>
            <a:ext cx="2377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</a:pPr>
            <a:r>
              <a:rPr lang="en-GB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 of examination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53B018-9B43-41B1-D177-B170409809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198" y="2522672"/>
            <a:ext cx="2028325" cy="198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55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235" y="2849085"/>
            <a:ext cx="6516642" cy="3746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About – Google Maps"/>
          <p:cNvSpPr>
            <a:spLocks noChangeAspect="1" noChangeArrowheads="1"/>
          </p:cNvSpPr>
          <p:nvPr/>
        </p:nvSpPr>
        <p:spPr bwMode="auto">
          <a:xfrm>
            <a:off x="155575" y="-102870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EG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158" y="288727"/>
            <a:ext cx="1138427" cy="1138427"/>
          </a:xfrm>
          <a:prstGeom prst="rect">
            <a:avLst/>
          </a:prstGeom>
        </p:spPr>
      </p:pic>
      <p:grpSp>
        <p:nvGrpSpPr>
          <p:cNvPr id="4" name="组合 65">
            <a:extLst>
              <a:ext uri="{FF2B5EF4-FFF2-40B4-BE49-F238E27FC236}">
                <a16:creationId xmlns:a16="http://schemas.microsoft.com/office/drawing/2014/main" id="{4779E67C-EC3F-4636-AE98-D317D0164E49}"/>
              </a:ext>
            </a:extLst>
          </p:cNvPr>
          <p:cNvGrpSpPr/>
          <p:nvPr/>
        </p:nvGrpSpPr>
        <p:grpSpPr>
          <a:xfrm rot="10800000">
            <a:off x="5200603" y="1597969"/>
            <a:ext cx="1492667" cy="2586676"/>
            <a:chOff x="9102578" y="2608766"/>
            <a:chExt cx="2093942" cy="3656364"/>
          </a:xfrm>
        </p:grpSpPr>
        <p:grpSp>
          <p:nvGrpSpPr>
            <p:cNvPr id="5" name="组合 38">
              <a:extLst>
                <a:ext uri="{FF2B5EF4-FFF2-40B4-BE49-F238E27FC236}">
                  <a16:creationId xmlns:a16="http://schemas.microsoft.com/office/drawing/2014/main" id="{6D93E97E-84C6-4B64-B02A-CC1E67FC7730}"/>
                </a:ext>
              </a:extLst>
            </p:cNvPr>
            <p:cNvGrpSpPr/>
            <p:nvPr/>
          </p:nvGrpSpPr>
          <p:grpSpPr>
            <a:xfrm>
              <a:off x="9102578" y="2608766"/>
              <a:ext cx="2093942" cy="3552155"/>
              <a:chOff x="4614376" y="1924410"/>
              <a:chExt cx="3014255" cy="5113358"/>
            </a:xfrm>
          </p:grpSpPr>
          <p:sp>
            <p:nvSpPr>
              <p:cNvPr id="7" name="Freeform 18">
                <a:extLst>
                  <a:ext uri="{FF2B5EF4-FFF2-40B4-BE49-F238E27FC236}">
                    <a16:creationId xmlns:a16="http://schemas.microsoft.com/office/drawing/2014/main" id="{732CA79B-BE72-487F-A889-D710D1759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4376" y="1924410"/>
                <a:ext cx="384354" cy="710437"/>
              </a:xfrm>
              <a:custGeom>
                <a:avLst/>
                <a:gdLst>
                  <a:gd name="T0" fmla="*/ 0 w 310"/>
                  <a:gd name="T1" fmla="*/ 286 h 573"/>
                  <a:gd name="T2" fmla="*/ 310 w 310"/>
                  <a:gd name="T3" fmla="*/ 0 h 573"/>
                  <a:gd name="T4" fmla="*/ 310 w 310"/>
                  <a:gd name="T5" fmla="*/ 286 h 573"/>
                  <a:gd name="T6" fmla="*/ 310 w 310"/>
                  <a:gd name="T7" fmla="*/ 573 h 573"/>
                  <a:gd name="T8" fmla="*/ 0 w 310"/>
                  <a:gd name="T9" fmla="*/ 286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573">
                    <a:moveTo>
                      <a:pt x="0" y="286"/>
                    </a:moveTo>
                    <a:lnTo>
                      <a:pt x="310" y="0"/>
                    </a:lnTo>
                    <a:lnTo>
                      <a:pt x="310" y="286"/>
                    </a:lnTo>
                    <a:lnTo>
                      <a:pt x="310" y="573"/>
                    </a:lnTo>
                    <a:lnTo>
                      <a:pt x="0" y="28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8" name="Freeform 21">
                <a:extLst>
                  <a:ext uri="{FF2B5EF4-FFF2-40B4-BE49-F238E27FC236}">
                    <a16:creationId xmlns:a16="http://schemas.microsoft.com/office/drawing/2014/main" id="{36301FAB-F1A0-4DCD-957F-EB69AB6EF6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0651" y="5369238"/>
                <a:ext cx="360795" cy="1634317"/>
              </a:xfrm>
              <a:custGeom>
                <a:avLst/>
                <a:gdLst>
                  <a:gd name="T0" fmla="*/ 291 w 291"/>
                  <a:gd name="T1" fmla="*/ 0 h 2004"/>
                  <a:gd name="T2" fmla="*/ 291 w 291"/>
                  <a:gd name="T3" fmla="*/ 2004 h 2004"/>
                  <a:gd name="T4" fmla="*/ 0 w 291"/>
                  <a:gd name="T5" fmla="*/ 2004 h 2004"/>
                  <a:gd name="T6" fmla="*/ 0 w 291"/>
                  <a:gd name="T7" fmla="*/ 291 h 2004"/>
                  <a:gd name="T8" fmla="*/ 291 w 291"/>
                  <a:gd name="T9" fmla="*/ 0 h 2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1" h="2004">
                    <a:moveTo>
                      <a:pt x="291" y="0"/>
                    </a:moveTo>
                    <a:lnTo>
                      <a:pt x="291" y="2004"/>
                    </a:lnTo>
                    <a:lnTo>
                      <a:pt x="0" y="2004"/>
                    </a:lnTo>
                    <a:lnTo>
                      <a:pt x="0" y="291"/>
                    </a:lnTo>
                    <a:lnTo>
                      <a:pt x="291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9" name="Freeform 13">
                <a:extLst>
                  <a:ext uri="{FF2B5EF4-FFF2-40B4-BE49-F238E27FC236}">
                    <a16:creationId xmlns:a16="http://schemas.microsoft.com/office/drawing/2014/main" id="{AECF4177-A9CD-4B55-88C9-636562C8D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3256" y="5470999"/>
                <a:ext cx="382911" cy="1566769"/>
              </a:xfrm>
              <a:custGeom>
                <a:avLst/>
                <a:gdLst>
                  <a:gd name="T0" fmla="*/ 0 w 290"/>
                  <a:gd name="T1" fmla="*/ 0 h 2326"/>
                  <a:gd name="T2" fmla="*/ 0 w 290"/>
                  <a:gd name="T3" fmla="*/ 2326 h 2326"/>
                  <a:gd name="T4" fmla="*/ 290 w 290"/>
                  <a:gd name="T5" fmla="*/ 2326 h 2326"/>
                  <a:gd name="T6" fmla="*/ 290 w 290"/>
                  <a:gd name="T7" fmla="*/ 291 h 2326"/>
                  <a:gd name="T8" fmla="*/ 0 w 290"/>
                  <a:gd name="T9" fmla="*/ 0 h 2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0" h="2326">
                    <a:moveTo>
                      <a:pt x="0" y="0"/>
                    </a:moveTo>
                    <a:lnTo>
                      <a:pt x="0" y="2326"/>
                    </a:lnTo>
                    <a:lnTo>
                      <a:pt x="290" y="2326"/>
                    </a:lnTo>
                    <a:lnTo>
                      <a:pt x="290" y="2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grpSp>
            <p:nvGrpSpPr>
              <p:cNvPr id="10" name="Group 34">
                <a:extLst>
                  <a:ext uri="{FF2B5EF4-FFF2-40B4-BE49-F238E27FC236}">
                    <a16:creationId xmlns:a16="http://schemas.microsoft.com/office/drawing/2014/main" id="{06BF7FB1-A6C8-42C8-AAB7-518386175FA6}"/>
                  </a:ext>
                </a:extLst>
              </p:cNvPr>
              <p:cNvGrpSpPr/>
              <p:nvPr/>
            </p:nvGrpSpPr>
            <p:grpSpPr>
              <a:xfrm>
                <a:off x="4664281" y="5132166"/>
                <a:ext cx="1222492" cy="710436"/>
                <a:chOff x="4945029" y="5296905"/>
                <a:chExt cx="1106354" cy="642944"/>
              </a:xfrm>
            </p:grpSpPr>
            <p:sp>
              <p:nvSpPr>
                <p:cNvPr id="14" name="Freeform 15">
                  <a:extLst>
                    <a:ext uri="{FF2B5EF4-FFF2-40B4-BE49-F238E27FC236}">
                      <a16:creationId xmlns:a16="http://schemas.microsoft.com/office/drawing/2014/main" id="{F63E154F-F0AA-4952-BFF5-10856D4F21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56960" y="5459027"/>
                  <a:ext cx="794423" cy="326521"/>
                </a:xfrm>
                <a:custGeom>
                  <a:avLst/>
                  <a:gdLst>
                    <a:gd name="T0" fmla="*/ 0 w 708"/>
                    <a:gd name="T1" fmla="*/ 291 h 291"/>
                    <a:gd name="T2" fmla="*/ 708 w 708"/>
                    <a:gd name="T3" fmla="*/ 291 h 291"/>
                    <a:gd name="T4" fmla="*/ 418 w 708"/>
                    <a:gd name="T5" fmla="*/ 0 h 291"/>
                    <a:gd name="T6" fmla="*/ 0 w 708"/>
                    <a:gd name="T7" fmla="*/ 0 h 291"/>
                    <a:gd name="T8" fmla="*/ 0 w 708"/>
                    <a:gd name="T9" fmla="*/ 291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8" h="291">
                      <a:moveTo>
                        <a:pt x="0" y="291"/>
                      </a:moveTo>
                      <a:lnTo>
                        <a:pt x="708" y="291"/>
                      </a:lnTo>
                      <a:lnTo>
                        <a:pt x="418" y="0"/>
                      </a:lnTo>
                      <a:lnTo>
                        <a:pt x="0" y="0"/>
                      </a:lnTo>
                      <a:lnTo>
                        <a:pt x="0" y="29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Freeform 17">
                  <a:extLst>
                    <a:ext uri="{FF2B5EF4-FFF2-40B4-BE49-F238E27FC236}">
                      <a16:creationId xmlns:a16="http://schemas.microsoft.com/office/drawing/2014/main" id="{E3A7F76A-3AE2-46A1-A49A-49F4147C34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45029" y="5296905"/>
                  <a:ext cx="347841" cy="642944"/>
                </a:xfrm>
                <a:custGeom>
                  <a:avLst/>
                  <a:gdLst>
                    <a:gd name="T0" fmla="*/ 0 w 310"/>
                    <a:gd name="T1" fmla="*/ 286 h 573"/>
                    <a:gd name="T2" fmla="*/ 310 w 310"/>
                    <a:gd name="T3" fmla="*/ 0 h 573"/>
                    <a:gd name="T4" fmla="*/ 310 w 310"/>
                    <a:gd name="T5" fmla="*/ 286 h 573"/>
                    <a:gd name="T6" fmla="*/ 310 w 310"/>
                    <a:gd name="T7" fmla="*/ 573 h 573"/>
                    <a:gd name="T8" fmla="*/ 0 w 310"/>
                    <a:gd name="T9" fmla="*/ 286 h 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0" h="573">
                      <a:moveTo>
                        <a:pt x="0" y="286"/>
                      </a:moveTo>
                      <a:lnTo>
                        <a:pt x="310" y="0"/>
                      </a:lnTo>
                      <a:lnTo>
                        <a:pt x="310" y="286"/>
                      </a:lnTo>
                      <a:lnTo>
                        <a:pt x="310" y="573"/>
                      </a:lnTo>
                      <a:lnTo>
                        <a:pt x="0" y="28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1" name="Group 35">
                <a:extLst>
                  <a:ext uri="{FF2B5EF4-FFF2-40B4-BE49-F238E27FC236}">
                    <a16:creationId xmlns:a16="http://schemas.microsoft.com/office/drawing/2014/main" id="{33CBF1E6-3794-4EA5-8A41-ADFA0DBECC3E}"/>
                  </a:ext>
                </a:extLst>
              </p:cNvPr>
              <p:cNvGrpSpPr/>
              <p:nvPr/>
            </p:nvGrpSpPr>
            <p:grpSpPr>
              <a:xfrm>
                <a:off x="6469366" y="5082081"/>
                <a:ext cx="1159265" cy="710436"/>
                <a:chOff x="6578650" y="5251587"/>
                <a:chExt cx="1049137" cy="642945"/>
              </a:xfrm>
            </p:grpSpPr>
            <p:sp>
              <p:nvSpPr>
                <p:cNvPr id="12" name="Freeform 23">
                  <a:extLst>
                    <a:ext uri="{FF2B5EF4-FFF2-40B4-BE49-F238E27FC236}">
                      <a16:creationId xmlns:a16="http://schemas.microsoft.com/office/drawing/2014/main" id="{B4A90989-1BE0-4589-81F4-48E302F78B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8650" y="5418551"/>
                  <a:ext cx="732711" cy="326522"/>
                </a:xfrm>
                <a:custGeom>
                  <a:avLst/>
                  <a:gdLst>
                    <a:gd name="T0" fmla="*/ 653 w 653"/>
                    <a:gd name="T1" fmla="*/ 291 h 291"/>
                    <a:gd name="T2" fmla="*/ 0 w 653"/>
                    <a:gd name="T3" fmla="*/ 291 h 291"/>
                    <a:gd name="T4" fmla="*/ 291 w 653"/>
                    <a:gd name="T5" fmla="*/ 0 h 291"/>
                    <a:gd name="T6" fmla="*/ 653 w 653"/>
                    <a:gd name="T7" fmla="*/ 0 h 291"/>
                    <a:gd name="T8" fmla="*/ 653 w 653"/>
                    <a:gd name="T9" fmla="*/ 291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3" h="291">
                      <a:moveTo>
                        <a:pt x="653" y="291"/>
                      </a:moveTo>
                      <a:lnTo>
                        <a:pt x="0" y="291"/>
                      </a:lnTo>
                      <a:lnTo>
                        <a:pt x="291" y="0"/>
                      </a:lnTo>
                      <a:lnTo>
                        <a:pt x="653" y="0"/>
                      </a:lnTo>
                      <a:lnTo>
                        <a:pt x="653" y="29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Freeform 25">
                  <a:extLst>
                    <a:ext uri="{FF2B5EF4-FFF2-40B4-BE49-F238E27FC236}">
                      <a16:creationId xmlns:a16="http://schemas.microsoft.com/office/drawing/2014/main" id="{39B2CC33-38C6-490B-9B20-8FA9CA8281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75456" y="5251587"/>
                  <a:ext cx="352331" cy="642945"/>
                </a:xfrm>
                <a:custGeom>
                  <a:avLst/>
                  <a:gdLst>
                    <a:gd name="T0" fmla="*/ 314 w 314"/>
                    <a:gd name="T1" fmla="*/ 286 h 573"/>
                    <a:gd name="T2" fmla="*/ 0 w 314"/>
                    <a:gd name="T3" fmla="*/ 0 h 573"/>
                    <a:gd name="T4" fmla="*/ 0 w 314"/>
                    <a:gd name="T5" fmla="*/ 286 h 573"/>
                    <a:gd name="T6" fmla="*/ 0 w 314"/>
                    <a:gd name="T7" fmla="*/ 573 h 573"/>
                    <a:gd name="T8" fmla="*/ 314 w 314"/>
                    <a:gd name="T9" fmla="*/ 286 h 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4" h="573">
                      <a:moveTo>
                        <a:pt x="314" y="286"/>
                      </a:moveTo>
                      <a:lnTo>
                        <a:pt x="0" y="0"/>
                      </a:lnTo>
                      <a:lnTo>
                        <a:pt x="0" y="286"/>
                      </a:lnTo>
                      <a:lnTo>
                        <a:pt x="0" y="573"/>
                      </a:lnTo>
                      <a:lnTo>
                        <a:pt x="314" y="28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6" name="矩形 64">
              <a:extLst>
                <a:ext uri="{FF2B5EF4-FFF2-40B4-BE49-F238E27FC236}">
                  <a16:creationId xmlns:a16="http://schemas.microsoft.com/office/drawing/2014/main" id="{F10F9ED7-5BF7-46E3-A1E6-D2836362DCA6}"/>
                </a:ext>
              </a:extLst>
            </p:cNvPr>
            <p:cNvSpPr/>
            <p:nvPr/>
          </p:nvSpPr>
          <p:spPr>
            <a:xfrm>
              <a:off x="9333663" y="6066176"/>
              <a:ext cx="1655422" cy="19895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印品黑体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3123541" y="2011121"/>
            <a:ext cx="1747751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Longitude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6961596" y="1961966"/>
            <a:ext cx="1747751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Latitude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609543" y="1228637"/>
            <a:ext cx="2813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30.7114331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- 29.3010733</a:t>
            </a:r>
            <a:endParaRPr lang="ar-EG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450821" y="360690"/>
            <a:ext cx="72478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How Create </a:t>
            </a:r>
            <a:r>
              <a:rPr kumimoji="0" lang="en-US" altLang="zh-CN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Range ?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411" y="3846398"/>
            <a:ext cx="508692" cy="67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1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804" y="2057349"/>
            <a:ext cx="6516642" cy="3746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About – Google Maps"/>
          <p:cNvSpPr>
            <a:spLocks noChangeAspect="1" noChangeArrowheads="1"/>
          </p:cNvSpPr>
          <p:nvPr/>
        </p:nvSpPr>
        <p:spPr bwMode="auto">
          <a:xfrm>
            <a:off x="155575" y="-102870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EG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158" y="288727"/>
            <a:ext cx="1138427" cy="1138427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4994264" y="1220829"/>
            <a:ext cx="2044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30.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7114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- 29.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3010</a:t>
            </a:r>
            <a:endParaRPr lang="ar-EG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4548289" y="3307526"/>
            <a:ext cx="2306431" cy="807276"/>
          </a:xfrm>
          <a:prstGeom prst="ellipse">
            <a:avLst/>
          </a:prstGeom>
          <a:solidFill>
            <a:schemeClr val="accent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 </a:t>
            </a:r>
            <a:endParaRPr lang="ar-EG" dirty="0"/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450821" y="360690"/>
            <a:ext cx="72478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How Create Range </a:t>
            </a: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?</a:t>
            </a:r>
            <a:endParaRPr lang="zh-CN" altLang="en-US" sz="3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158" y="3034670"/>
            <a:ext cx="508692" cy="67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6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About – Google Maps"/>
          <p:cNvSpPr>
            <a:spLocks noChangeAspect="1" noChangeArrowheads="1"/>
          </p:cNvSpPr>
          <p:nvPr/>
        </p:nvSpPr>
        <p:spPr bwMode="auto">
          <a:xfrm>
            <a:off x="155575" y="-102870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EG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158" y="288727"/>
            <a:ext cx="1138427" cy="1138427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5244364" y="1237111"/>
            <a:ext cx="154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30.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71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- 29.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</a:t>
            </a:r>
            <a:endParaRPr lang="ar-EG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450821" y="360690"/>
            <a:ext cx="72478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How Create Range </a:t>
            </a: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?</a:t>
            </a:r>
            <a:endParaRPr lang="zh-CN" altLang="en-US" sz="3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9" name="Picture 2" descr="Picture backgroun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537" y="2046197"/>
            <a:ext cx="6516642" cy="3746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/>
          <p:cNvSpPr/>
          <p:nvPr/>
        </p:nvSpPr>
        <p:spPr>
          <a:xfrm>
            <a:off x="3863279" y="3092004"/>
            <a:ext cx="3474223" cy="1216016"/>
          </a:xfrm>
          <a:prstGeom prst="ellipse">
            <a:avLst/>
          </a:prstGeom>
          <a:solidFill>
            <a:schemeClr val="accent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 </a:t>
            </a:r>
            <a:endParaRPr lang="ar-EG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891" y="3023518"/>
            <a:ext cx="508692" cy="67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99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5102910" y="1145487"/>
            <a:ext cx="11539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印品黑体"/>
                <a:ea typeface="微软雅黑"/>
                <a:cs typeface="+mn-ea"/>
                <a:sym typeface="+mn-lt"/>
              </a:rPr>
              <a:t>V2X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4779E67C-EC3F-4636-AE98-D317D0164E49}"/>
              </a:ext>
            </a:extLst>
          </p:cNvPr>
          <p:cNvGrpSpPr/>
          <p:nvPr/>
        </p:nvGrpSpPr>
        <p:grpSpPr>
          <a:xfrm rot="10800000">
            <a:off x="4511208" y="1919727"/>
            <a:ext cx="2364032" cy="4096684"/>
            <a:chOff x="9102578" y="2608766"/>
            <a:chExt cx="2093942" cy="3656364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6D93E97E-84C6-4B64-B02A-CC1E67FC7730}"/>
                </a:ext>
              </a:extLst>
            </p:cNvPr>
            <p:cNvGrpSpPr/>
            <p:nvPr/>
          </p:nvGrpSpPr>
          <p:grpSpPr>
            <a:xfrm>
              <a:off x="9102578" y="2608766"/>
              <a:ext cx="2093942" cy="3552155"/>
              <a:chOff x="4614376" y="1924410"/>
              <a:chExt cx="3014255" cy="5113358"/>
            </a:xfrm>
          </p:grpSpPr>
          <p:sp>
            <p:nvSpPr>
              <p:cNvPr id="42" name="Freeform 18">
                <a:extLst>
                  <a:ext uri="{FF2B5EF4-FFF2-40B4-BE49-F238E27FC236}">
                    <a16:creationId xmlns:a16="http://schemas.microsoft.com/office/drawing/2014/main" id="{732CA79B-BE72-487F-A889-D710D1759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4376" y="1924410"/>
                <a:ext cx="384354" cy="710437"/>
              </a:xfrm>
              <a:custGeom>
                <a:avLst/>
                <a:gdLst>
                  <a:gd name="T0" fmla="*/ 0 w 310"/>
                  <a:gd name="T1" fmla="*/ 286 h 573"/>
                  <a:gd name="T2" fmla="*/ 310 w 310"/>
                  <a:gd name="T3" fmla="*/ 0 h 573"/>
                  <a:gd name="T4" fmla="*/ 310 w 310"/>
                  <a:gd name="T5" fmla="*/ 286 h 573"/>
                  <a:gd name="T6" fmla="*/ 310 w 310"/>
                  <a:gd name="T7" fmla="*/ 573 h 573"/>
                  <a:gd name="T8" fmla="*/ 0 w 310"/>
                  <a:gd name="T9" fmla="*/ 286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573">
                    <a:moveTo>
                      <a:pt x="0" y="286"/>
                    </a:moveTo>
                    <a:lnTo>
                      <a:pt x="310" y="0"/>
                    </a:lnTo>
                    <a:lnTo>
                      <a:pt x="310" y="286"/>
                    </a:lnTo>
                    <a:lnTo>
                      <a:pt x="310" y="573"/>
                    </a:lnTo>
                    <a:lnTo>
                      <a:pt x="0" y="28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59" name="Freeform 21">
                <a:extLst>
                  <a:ext uri="{FF2B5EF4-FFF2-40B4-BE49-F238E27FC236}">
                    <a16:creationId xmlns:a16="http://schemas.microsoft.com/office/drawing/2014/main" id="{36301FAB-F1A0-4DCD-957F-EB69AB6EF6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0651" y="5369238"/>
                <a:ext cx="360795" cy="1634317"/>
              </a:xfrm>
              <a:custGeom>
                <a:avLst/>
                <a:gdLst>
                  <a:gd name="T0" fmla="*/ 291 w 291"/>
                  <a:gd name="T1" fmla="*/ 0 h 2004"/>
                  <a:gd name="T2" fmla="*/ 291 w 291"/>
                  <a:gd name="T3" fmla="*/ 2004 h 2004"/>
                  <a:gd name="T4" fmla="*/ 0 w 291"/>
                  <a:gd name="T5" fmla="*/ 2004 h 2004"/>
                  <a:gd name="T6" fmla="*/ 0 w 291"/>
                  <a:gd name="T7" fmla="*/ 291 h 2004"/>
                  <a:gd name="T8" fmla="*/ 291 w 291"/>
                  <a:gd name="T9" fmla="*/ 0 h 2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1" h="2004">
                    <a:moveTo>
                      <a:pt x="291" y="0"/>
                    </a:moveTo>
                    <a:lnTo>
                      <a:pt x="291" y="2004"/>
                    </a:lnTo>
                    <a:lnTo>
                      <a:pt x="0" y="2004"/>
                    </a:lnTo>
                    <a:lnTo>
                      <a:pt x="0" y="291"/>
                    </a:lnTo>
                    <a:lnTo>
                      <a:pt x="291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57" name="Freeform 13">
                <a:extLst>
                  <a:ext uri="{FF2B5EF4-FFF2-40B4-BE49-F238E27FC236}">
                    <a16:creationId xmlns:a16="http://schemas.microsoft.com/office/drawing/2014/main" id="{AECF4177-A9CD-4B55-88C9-636562C8D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3256" y="5470999"/>
                <a:ext cx="382911" cy="1566769"/>
              </a:xfrm>
              <a:custGeom>
                <a:avLst/>
                <a:gdLst>
                  <a:gd name="T0" fmla="*/ 0 w 290"/>
                  <a:gd name="T1" fmla="*/ 0 h 2326"/>
                  <a:gd name="T2" fmla="*/ 0 w 290"/>
                  <a:gd name="T3" fmla="*/ 2326 h 2326"/>
                  <a:gd name="T4" fmla="*/ 290 w 290"/>
                  <a:gd name="T5" fmla="*/ 2326 h 2326"/>
                  <a:gd name="T6" fmla="*/ 290 w 290"/>
                  <a:gd name="T7" fmla="*/ 291 h 2326"/>
                  <a:gd name="T8" fmla="*/ 0 w 290"/>
                  <a:gd name="T9" fmla="*/ 0 h 2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0" h="2326">
                    <a:moveTo>
                      <a:pt x="0" y="0"/>
                    </a:moveTo>
                    <a:lnTo>
                      <a:pt x="0" y="2326"/>
                    </a:lnTo>
                    <a:lnTo>
                      <a:pt x="290" y="2326"/>
                    </a:lnTo>
                    <a:lnTo>
                      <a:pt x="290" y="2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grpSp>
            <p:nvGrpSpPr>
              <p:cNvPr id="46" name="Group 34">
                <a:extLst>
                  <a:ext uri="{FF2B5EF4-FFF2-40B4-BE49-F238E27FC236}">
                    <a16:creationId xmlns:a16="http://schemas.microsoft.com/office/drawing/2014/main" id="{06BF7FB1-A6C8-42C8-AAB7-518386175FA6}"/>
                  </a:ext>
                </a:extLst>
              </p:cNvPr>
              <p:cNvGrpSpPr/>
              <p:nvPr/>
            </p:nvGrpSpPr>
            <p:grpSpPr>
              <a:xfrm>
                <a:off x="4664281" y="5132166"/>
                <a:ext cx="1222492" cy="710436"/>
                <a:chOff x="4945029" y="5296905"/>
                <a:chExt cx="1106354" cy="642944"/>
              </a:xfrm>
            </p:grpSpPr>
            <p:sp>
              <p:nvSpPr>
                <p:cNvPr id="53" name="Freeform 15">
                  <a:extLst>
                    <a:ext uri="{FF2B5EF4-FFF2-40B4-BE49-F238E27FC236}">
                      <a16:creationId xmlns:a16="http://schemas.microsoft.com/office/drawing/2014/main" id="{F63E154F-F0AA-4952-BFF5-10856D4F21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56960" y="5459027"/>
                  <a:ext cx="794423" cy="326521"/>
                </a:xfrm>
                <a:custGeom>
                  <a:avLst/>
                  <a:gdLst>
                    <a:gd name="T0" fmla="*/ 0 w 708"/>
                    <a:gd name="T1" fmla="*/ 291 h 291"/>
                    <a:gd name="T2" fmla="*/ 708 w 708"/>
                    <a:gd name="T3" fmla="*/ 291 h 291"/>
                    <a:gd name="T4" fmla="*/ 418 w 708"/>
                    <a:gd name="T5" fmla="*/ 0 h 291"/>
                    <a:gd name="T6" fmla="*/ 0 w 708"/>
                    <a:gd name="T7" fmla="*/ 0 h 291"/>
                    <a:gd name="T8" fmla="*/ 0 w 708"/>
                    <a:gd name="T9" fmla="*/ 291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8" h="291">
                      <a:moveTo>
                        <a:pt x="0" y="291"/>
                      </a:moveTo>
                      <a:lnTo>
                        <a:pt x="708" y="291"/>
                      </a:lnTo>
                      <a:lnTo>
                        <a:pt x="418" y="0"/>
                      </a:lnTo>
                      <a:lnTo>
                        <a:pt x="0" y="0"/>
                      </a:lnTo>
                      <a:lnTo>
                        <a:pt x="0" y="29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Freeform 17">
                  <a:extLst>
                    <a:ext uri="{FF2B5EF4-FFF2-40B4-BE49-F238E27FC236}">
                      <a16:creationId xmlns:a16="http://schemas.microsoft.com/office/drawing/2014/main" id="{E3A7F76A-3AE2-46A1-A49A-49F4147C34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45029" y="5296905"/>
                  <a:ext cx="347841" cy="642944"/>
                </a:xfrm>
                <a:custGeom>
                  <a:avLst/>
                  <a:gdLst>
                    <a:gd name="T0" fmla="*/ 0 w 310"/>
                    <a:gd name="T1" fmla="*/ 286 h 573"/>
                    <a:gd name="T2" fmla="*/ 310 w 310"/>
                    <a:gd name="T3" fmla="*/ 0 h 573"/>
                    <a:gd name="T4" fmla="*/ 310 w 310"/>
                    <a:gd name="T5" fmla="*/ 286 h 573"/>
                    <a:gd name="T6" fmla="*/ 310 w 310"/>
                    <a:gd name="T7" fmla="*/ 573 h 573"/>
                    <a:gd name="T8" fmla="*/ 0 w 310"/>
                    <a:gd name="T9" fmla="*/ 286 h 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0" h="573">
                      <a:moveTo>
                        <a:pt x="0" y="286"/>
                      </a:moveTo>
                      <a:lnTo>
                        <a:pt x="310" y="0"/>
                      </a:lnTo>
                      <a:lnTo>
                        <a:pt x="310" y="286"/>
                      </a:lnTo>
                      <a:lnTo>
                        <a:pt x="310" y="573"/>
                      </a:lnTo>
                      <a:lnTo>
                        <a:pt x="0" y="28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8" name="Group 35">
                <a:extLst>
                  <a:ext uri="{FF2B5EF4-FFF2-40B4-BE49-F238E27FC236}">
                    <a16:creationId xmlns:a16="http://schemas.microsoft.com/office/drawing/2014/main" id="{33CBF1E6-3794-4EA5-8A41-ADFA0DBECC3E}"/>
                  </a:ext>
                </a:extLst>
              </p:cNvPr>
              <p:cNvGrpSpPr/>
              <p:nvPr/>
            </p:nvGrpSpPr>
            <p:grpSpPr>
              <a:xfrm>
                <a:off x="6469366" y="5082081"/>
                <a:ext cx="1159265" cy="710436"/>
                <a:chOff x="6578650" y="5251587"/>
                <a:chExt cx="1049137" cy="642945"/>
              </a:xfrm>
            </p:grpSpPr>
            <p:sp>
              <p:nvSpPr>
                <p:cNvPr id="49" name="Freeform 23">
                  <a:extLst>
                    <a:ext uri="{FF2B5EF4-FFF2-40B4-BE49-F238E27FC236}">
                      <a16:creationId xmlns:a16="http://schemas.microsoft.com/office/drawing/2014/main" id="{B4A90989-1BE0-4589-81F4-48E302F78B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8650" y="5418551"/>
                  <a:ext cx="732711" cy="326522"/>
                </a:xfrm>
                <a:custGeom>
                  <a:avLst/>
                  <a:gdLst>
                    <a:gd name="T0" fmla="*/ 653 w 653"/>
                    <a:gd name="T1" fmla="*/ 291 h 291"/>
                    <a:gd name="T2" fmla="*/ 0 w 653"/>
                    <a:gd name="T3" fmla="*/ 291 h 291"/>
                    <a:gd name="T4" fmla="*/ 291 w 653"/>
                    <a:gd name="T5" fmla="*/ 0 h 291"/>
                    <a:gd name="T6" fmla="*/ 653 w 653"/>
                    <a:gd name="T7" fmla="*/ 0 h 291"/>
                    <a:gd name="T8" fmla="*/ 653 w 653"/>
                    <a:gd name="T9" fmla="*/ 291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3" h="291">
                      <a:moveTo>
                        <a:pt x="653" y="291"/>
                      </a:moveTo>
                      <a:lnTo>
                        <a:pt x="0" y="291"/>
                      </a:lnTo>
                      <a:lnTo>
                        <a:pt x="291" y="0"/>
                      </a:lnTo>
                      <a:lnTo>
                        <a:pt x="653" y="0"/>
                      </a:lnTo>
                      <a:lnTo>
                        <a:pt x="653" y="29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50" name="Freeform 25">
                  <a:extLst>
                    <a:ext uri="{FF2B5EF4-FFF2-40B4-BE49-F238E27FC236}">
                      <a16:creationId xmlns:a16="http://schemas.microsoft.com/office/drawing/2014/main" id="{39B2CC33-38C6-490B-9B20-8FA9CA8281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75456" y="5251587"/>
                  <a:ext cx="352331" cy="642945"/>
                </a:xfrm>
                <a:custGeom>
                  <a:avLst/>
                  <a:gdLst>
                    <a:gd name="T0" fmla="*/ 314 w 314"/>
                    <a:gd name="T1" fmla="*/ 286 h 573"/>
                    <a:gd name="T2" fmla="*/ 0 w 314"/>
                    <a:gd name="T3" fmla="*/ 0 h 573"/>
                    <a:gd name="T4" fmla="*/ 0 w 314"/>
                    <a:gd name="T5" fmla="*/ 286 h 573"/>
                    <a:gd name="T6" fmla="*/ 0 w 314"/>
                    <a:gd name="T7" fmla="*/ 573 h 573"/>
                    <a:gd name="T8" fmla="*/ 314 w 314"/>
                    <a:gd name="T9" fmla="*/ 286 h 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4" h="573">
                      <a:moveTo>
                        <a:pt x="314" y="286"/>
                      </a:moveTo>
                      <a:lnTo>
                        <a:pt x="0" y="0"/>
                      </a:lnTo>
                      <a:lnTo>
                        <a:pt x="0" y="286"/>
                      </a:lnTo>
                      <a:lnTo>
                        <a:pt x="0" y="573"/>
                      </a:lnTo>
                      <a:lnTo>
                        <a:pt x="314" y="28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F10F9ED7-5BF7-46E3-A1E6-D2836362DCA6}"/>
                </a:ext>
              </a:extLst>
            </p:cNvPr>
            <p:cNvSpPr/>
            <p:nvPr/>
          </p:nvSpPr>
          <p:spPr>
            <a:xfrm>
              <a:off x="9333663" y="6066176"/>
              <a:ext cx="1655422" cy="19895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印品黑体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67" name="组合 24">
            <a:extLst>
              <a:ext uri="{FF2B5EF4-FFF2-40B4-BE49-F238E27FC236}">
                <a16:creationId xmlns:a16="http://schemas.microsoft.com/office/drawing/2014/main" id="{F01BB217-8408-420C-8801-0A53C2A40D2B}"/>
              </a:ext>
            </a:extLst>
          </p:cNvPr>
          <p:cNvGrpSpPr/>
          <p:nvPr/>
        </p:nvGrpSpPr>
        <p:grpSpPr>
          <a:xfrm>
            <a:off x="2092364" y="2848837"/>
            <a:ext cx="2025350" cy="3244393"/>
            <a:chOff x="1320176" y="1984829"/>
            <a:chExt cx="2025350" cy="3244393"/>
          </a:xfrm>
        </p:grpSpPr>
        <p:sp>
          <p:nvSpPr>
            <p:cNvPr id="68" name="Pentagon 67">
              <a:extLst>
                <a:ext uri="{FF2B5EF4-FFF2-40B4-BE49-F238E27FC236}">
                  <a16:creationId xmlns:a16="http://schemas.microsoft.com/office/drawing/2014/main" id="{A7348551-8EE9-4190-B5E9-1B709B60E985}"/>
                </a:ext>
              </a:extLst>
            </p:cNvPr>
            <p:cNvSpPr/>
            <p:nvPr/>
          </p:nvSpPr>
          <p:spPr>
            <a:xfrm rot="5400000">
              <a:off x="710654" y="2643699"/>
              <a:ext cx="3244393" cy="1926654"/>
            </a:xfrm>
            <a:prstGeom prst="homePlate">
              <a:avLst>
                <a:gd name="adj" fmla="val 2903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cs typeface="+mn-ea"/>
                <a:sym typeface="+mn-lt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F41FE47F-A936-438D-8456-9CC6E8072D2F}"/>
                </a:ext>
              </a:extLst>
            </p:cNvPr>
            <p:cNvSpPr/>
            <p:nvPr/>
          </p:nvSpPr>
          <p:spPr>
            <a:xfrm>
              <a:off x="1320176" y="2086635"/>
              <a:ext cx="2025350" cy="7855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Vehicle </a:t>
              </a: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</p:grpSp>
      <p:grpSp>
        <p:nvGrpSpPr>
          <p:cNvPr id="74" name="组合 24">
            <a:extLst>
              <a:ext uri="{FF2B5EF4-FFF2-40B4-BE49-F238E27FC236}">
                <a16:creationId xmlns:a16="http://schemas.microsoft.com/office/drawing/2014/main" id="{F01BB217-8408-420C-8801-0A53C2A40D2B}"/>
              </a:ext>
            </a:extLst>
          </p:cNvPr>
          <p:cNvGrpSpPr/>
          <p:nvPr/>
        </p:nvGrpSpPr>
        <p:grpSpPr>
          <a:xfrm>
            <a:off x="7374452" y="2853593"/>
            <a:ext cx="2025350" cy="3244393"/>
            <a:chOff x="1320176" y="1984829"/>
            <a:chExt cx="2025350" cy="3244393"/>
          </a:xfrm>
        </p:grpSpPr>
        <p:sp>
          <p:nvSpPr>
            <p:cNvPr id="75" name="Pentagon 74">
              <a:extLst>
                <a:ext uri="{FF2B5EF4-FFF2-40B4-BE49-F238E27FC236}">
                  <a16:creationId xmlns:a16="http://schemas.microsoft.com/office/drawing/2014/main" id="{A7348551-8EE9-4190-B5E9-1B709B60E985}"/>
                </a:ext>
              </a:extLst>
            </p:cNvPr>
            <p:cNvSpPr/>
            <p:nvPr/>
          </p:nvSpPr>
          <p:spPr>
            <a:xfrm rot="5400000">
              <a:off x="710654" y="2643699"/>
              <a:ext cx="3244393" cy="1926654"/>
            </a:xfrm>
            <a:prstGeom prst="homePlate">
              <a:avLst>
                <a:gd name="adj" fmla="val 2903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cs typeface="+mn-ea"/>
                <a:sym typeface="+mn-lt"/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41FE47F-A936-438D-8456-9CC6E8072D2F}"/>
                </a:ext>
              </a:extLst>
            </p:cNvPr>
            <p:cNvSpPr/>
            <p:nvPr/>
          </p:nvSpPr>
          <p:spPr>
            <a:xfrm>
              <a:off x="1320176" y="2086635"/>
              <a:ext cx="2025350" cy="7855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Everything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141711" y="3945226"/>
            <a:ext cx="150047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Variable Location  </a:t>
            </a:r>
            <a:endParaRPr lang="ar-EG" dirty="0"/>
          </a:p>
        </p:txBody>
      </p:sp>
      <p:sp>
        <p:nvSpPr>
          <p:cNvPr id="81" name="TextBox 80"/>
          <p:cNvSpPr txBox="1"/>
          <p:nvPr/>
        </p:nvSpPr>
        <p:spPr>
          <a:xfrm>
            <a:off x="7502352" y="3873925"/>
            <a:ext cx="1769548" cy="17543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Variable Location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Fixed Location  </a:t>
            </a:r>
            <a:endParaRPr lang="ar-E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ar-EG" dirty="0"/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V2X Range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8906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81" grpId="0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5" y="399067"/>
            <a:ext cx="676519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V2I Communication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5" name="Oval 4"/>
          <p:cNvSpPr/>
          <p:nvPr/>
        </p:nvSpPr>
        <p:spPr>
          <a:xfrm rot="21128348">
            <a:off x="167466" y="3946738"/>
            <a:ext cx="4951426" cy="2274307"/>
          </a:xfrm>
          <a:prstGeom prst="ellipse">
            <a:avLst/>
          </a:prstGeom>
          <a:solidFill>
            <a:schemeClr val="accent3">
              <a:lumMod val="75000"/>
              <a:alpha val="48000"/>
            </a:scheme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204997" y="2689460"/>
            <a:ext cx="2876363" cy="4027251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 rot="21128348">
            <a:off x="5808892" y="3871033"/>
            <a:ext cx="6019143" cy="2425714"/>
          </a:xfrm>
          <a:prstGeom prst="ellipse">
            <a:avLst/>
          </a:prstGeom>
          <a:solidFill>
            <a:srgbClr val="00B050">
              <a:alpha val="49000"/>
            </a:srgb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grpSp>
        <p:nvGrpSpPr>
          <p:cNvPr id="29" name="组合 3">
            <a:extLst>
              <a:ext uri="{FF2B5EF4-FFF2-40B4-BE49-F238E27FC236}">
                <a16:creationId xmlns:a16="http://schemas.microsoft.com/office/drawing/2014/main" id="{EEA1F0B7-F4CF-458C-B46D-D307C4170104}"/>
              </a:ext>
            </a:extLst>
          </p:cNvPr>
          <p:cNvGrpSpPr/>
          <p:nvPr/>
        </p:nvGrpSpPr>
        <p:grpSpPr>
          <a:xfrm>
            <a:off x="6132296" y="1799104"/>
            <a:ext cx="1324853" cy="2085115"/>
            <a:chOff x="1266354" y="2340339"/>
            <a:chExt cx="2107700" cy="3317193"/>
          </a:xfrm>
        </p:grpSpPr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0A058DED-CC0D-441F-BEF8-26DB45481C91}"/>
                </a:ext>
              </a:extLst>
            </p:cNvPr>
            <p:cNvSpPr>
              <a:spLocks noEditPoints="1"/>
            </p:cNvSpPr>
            <p:nvPr/>
          </p:nvSpPr>
          <p:spPr bwMode="auto">
            <a:xfrm rot="14400000">
              <a:off x="1406963" y="2199730"/>
              <a:ext cx="1826482" cy="2107700"/>
            </a:xfrm>
            <a:custGeom>
              <a:avLst/>
              <a:gdLst>
                <a:gd name="T0" fmla="*/ 0 w 1273"/>
                <a:gd name="T1" fmla="*/ 1102 h 1469"/>
                <a:gd name="T2" fmla="*/ 0 w 1273"/>
                <a:gd name="T3" fmla="*/ 367 h 1469"/>
                <a:gd name="T4" fmla="*/ 636 w 1273"/>
                <a:gd name="T5" fmla="*/ 0 h 1469"/>
                <a:gd name="T6" fmla="*/ 1273 w 1273"/>
                <a:gd name="T7" fmla="*/ 367 h 1469"/>
                <a:gd name="T8" fmla="*/ 1273 w 1273"/>
                <a:gd name="T9" fmla="*/ 1102 h 1469"/>
                <a:gd name="T10" fmla="*/ 636 w 1273"/>
                <a:gd name="T11" fmla="*/ 1469 h 1469"/>
                <a:gd name="T12" fmla="*/ 0 w 1273"/>
                <a:gd name="T13" fmla="*/ 1102 h 1469"/>
                <a:gd name="T14" fmla="*/ 130 w 1273"/>
                <a:gd name="T15" fmla="*/ 443 h 1469"/>
                <a:gd name="T16" fmla="*/ 130 w 1273"/>
                <a:gd name="T17" fmla="*/ 1026 h 1469"/>
                <a:gd name="T18" fmla="*/ 636 w 1273"/>
                <a:gd name="T19" fmla="*/ 1318 h 1469"/>
                <a:gd name="T20" fmla="*/ 1142 w 1273"/>
                <a:gd name="T21" fmla="*/ 1026 h 1469"/>
                <a:gd name="T22" fmla="*/ 1142 w 1273"/>
                <a:gd name="T23" fmla="*/ 443 h 1469"/>
                <a:gd name="T24" fmla="*/ 636 w 1273"/>
                <a:gd name="T25" fmla="*/ 151 h 1469"/>
                <a:gd name="T26" fmla="*/ 130 w 1273"/>
                <a:gd name="T27" fmla="*/ 443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3" h="1469">
                  <a:moveTo>
                    <a:pt x="0" y="1102"/>
                  </a:moveTo>
                  <a:lnTo>
                    <a:pt x="0" y="367"/>
                  </a:lnTo>
                  <a:lnTo>
                    <a:pt x="636" y="0"/>
                  </a:lnTo>
                  <a:lnTo>
                    <a:pt x="1273" y="367"/>
                  </a:lnTo>
                  <a:lnTo>
                    <a:pt x="1273" y="1102"/>
                  </a:lnTo>
                  <a:lnTo>
                    <a:pt x="636" y="1469"/>
                  </a:lnTo>
                  <a:lnTo>
                    <a:pt x="0" y="1102"/>
                  </a:lnTo>
                  <a:close/>
                  <a:moveTo>
                    <a:pt x="130" y="443"/>
                  </a:moveTo>
                  <a:lnTo>
                    <a:pt x="130" y="1026"/>
                  </a:lnTo>
                  <a:lnTo>
                    <a:pt x="636" y="1318"/>
                  </a:lnTo>
                  <a:lnTo>
                    <a:pt x="1142" y="1026"/>
                  </a:lnTo>
                  <a:lnTo>
                    <a:pt x="1142" y="443"/>
                  </a:lnTo>
                  <a:lnTo>
                    <a:pt x="636" y="151"/>
                  </a:lnTo>
                  <a:lnTo>
                    <a:pt x="130" y="4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 dirty="0">
                <a:cs typeface="+mn-ea"/>
                <a:sym typeface="+mn-lt"/>
              </a:endParaRPr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AE71157A-8222-4F51-8737-BAA0C3879810}"/>
                </a:ext>
              </a:extLst>
            </p:cNvPr>
            <p:cNvSpPr/>
            <p:nvPr/>
          </p:nvSpPr>
          <p:spPr bwMode="auto">
            <a:xfrm rot="10800000">
              <a:off x="1828072" y="4107154"/>
              <a:ext cx="984263" cy="499305"/>
            </a:xfrm>
            <a:custGeom>
              <a:avLst/>
              <a:gdLst>
                <a:gd name="T0" fmla="*/ 686 w 686"/>
                <a:gd name="T1" fmla="*/ 196 h 348"/>
                <a:gd name="T2" fmla="*/ 344 w 686"/>
                <a:gd name="T3" fmla="*/ 0 h 348"/>
                <a:gd name="T4" fmla="*/ 344 w 686"/>
                <a:gd name="T5" fmla="*/ 0 h 348"/>
                <a:gd name="T6" fmla="*/ 342 w 686"/>
                <a:gd name="T7" fmla="*/ 0 h 348"/>
                <a:gd name="T8" fmla="*/ 0 w 686"/>
                <a:gd name="T9" fmla="*/ 196 h 348"/>
                <a:gd name="T10" fmla="*/ 0 w 686"/>
                <a:gd name="T11" fmla="*/ 348 h 348"/>
                <a:gd name="T12" fmla="*/ 344 w 686"/>
                <a:gd name="T13" fmla="*/ 151 h 348"/>
                <a:gd name="T14" fmla="*/ 686 w 686"/>
                <a:gd name="T15" fmla="*/ 348 h 348"/>
                <a:gd name="T16" fmla="*/ 686 w 686"/>
                <a:gd name="T17" fmla="*/ 196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6" h="348">
                  <a:moveTo>
                    <a:pt x="686" y="196"/>
                  </a:moveTo>
                  <a:lnTo>
                    <a:pt x="344" y="0"/>
                  </a:lnTo>
                  <a:lnTo>
                    <a:pt x="344" y="0"/>
                  </a:lnTo>
                  <a:lnTo>
                    <a:pt x="342" y="0"/>
                  </a:lnTo>
                  <a:lnTo>
                    <a:pt x="0" y="196"/>
                  </a:lnTo>
                  <a:lnTo>
                    <a:pt x="0" y="348"/>
                  </a:lnTo>
                  <a:lnTo>
                    <a:pt x="344" y="151"/>
                  </a:lnTo>
                  <a:lnTo>
                    <a:pt x="686" y="348"/>
                  </a:lnTo>
                  <a:lnTo>
                    <a:pt x="686" y="1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 dirty="0">
                <a:cs typeface="+mn-ea"/>
                <a:sym typeface="+mn-lt"/>
              </a:endParaRPr>
            </a:p>
          </p:txBody>
        </p:sp>
        <p:grpSp>
          <p:nvGrpSpPr>
            <p:cNvPr id="32" name="Group 23">
              <a:extLst>
                <a:ext uri="{FF2B5EF4-FFF2-40B4-BE49-F238E27FC236}">
                  <a16:creationId xmlns:a16="http://schemas.microsoft.com/office/drawing/2014/main" id="{2495D7F8-EC90-4CB2-B397-8F9644855E6B}"/>
                </a:ext>
              </a:extLst>
            </p:cNvPr>
            <p:cNvGrpSpPr/>
            <p:nvPr/>
          </p:nvGrpSpPr>
          <p:grpSpPr>
            <a:xfrm>
              <a:off x="2012139" y="2924365"/>
              <a:ext cx="616130" cy="542280"/>
              <a:chOff x="10059988" y="2759075"/>
              <a:chExt cx="463550" cy="407988"/>
            </a:xfrm>
            <a:solidFill>
              <a:schemeClr val="accent1"/>
            </a:solidFill>
          </p:grpSpPr>
          <p:sp>
            <p:nvSpPr>
              <p:cNvPr id="35" name="Freeform 182">
                <a:extLst>
                  <a:ext uri="{FF2B5EF4-FFF2-40B4-BE49-F238E27FC236}">
                    <a16:creationId xmlns:a16="http://schemas.microsoft.com/office/drawing/2014/main" id="{A95497B1-8A1B-44C8-9353-E69BCFA74552}"/>
                  </a:ext>
                </a:extLst>
              </p:cNvPr>
              <p:cNvSpPr/>
              <p:nvPr/>
            </p:nvSpPr>
            <p:spPr bwMode="auto">
              <a:xfrm>
                <a:off x="10059988" y="2759075"/>
                <a:ext cx="463550" cy="168275"/>
              </a:xfrm>
              <a:custGeom>
                <a:avLst/>
                <a:gdLst>
                  <a:gd name="T0" fmla="*/ 1606 w 3212"/>
                  <a:gd name="T1" fmla="*/ 0 h 1164"/>
                  <a:gd name="T2" fmla="*/ 1815 w 3212"/>
                  <a:gd name="T3" fmla="*/ 5 h 1164"/>
                  <a:gd name="T4" fmla="*/ 2016 w 3212"/>
                  <a:gd name="T5" fmla="*/ 19 h 1164"/>
                  <a:gd name="T6" fmla="*/ 2208 w 3212"/>
                  <a:gd name="T7" fmla="*/ 43 h 1164"/>
                  <a:gd name="T8" fmla="*/ 2388 w 3212"/>
                  <a:gd name="T9" fmla="*/ 74 h 1164"/>
                  <a:gd name="T10" fmla="*/ 2554 w 3212"/>
                  <a:gd name="T11" fmla="*/ 112 h 1164"/>
                  <a:gd name="T12" fmla="*/ 2706 w 3212"/>
                  <a:gd name="T13" fmla="*/ 158 h 1164"/>
                  <a:gd name="T14" fmla="*/ 2841 w 3212"/>
                  <a:gd name="T15" fmla="*/ 210 h 1164"/>
                  <a:gd name="T16" fmla="*/ 2958 w 3212"/>
                  <a:gd name="T17" fmla="*/ 268 h 1164"/>
                  <a:gd name="T18" fmla="*/ 3055 w 3212"/>
                  <a:gd name="T19" fmla="*/ 331 h 1164"/>
                  <a:gd name="T20" fmla="*/ 3130 w 3212"/>
                  <a:gd name="T21" fmla="*/ 398 h 1164"/>
                  <a:gd name="T22" fmla="*/ 3182 w 3212"/>
                  <a:gd name="T23" fmla="*/ 469 h 1164"/>
                  <a:gd name="T24" fmla="*/ 3209 w 3212"/>
                  <a:gd name="T25" fmla="*/ 544 h 1164"/>
                  <a:gd name="T26" fmla="*/ 3209 w 3212"/>
                  <a:gd name="T27" fmla="*/ 620 h 1164"/>
                  <a:gd name="T28" fmla="*/ 3182 w 3212"/>
                  <a:gd name="T29" fmla="*/ 695 h 1164"/>
                  <a:gd name="T30" fmla="*/ 3130 w 3212"/>
                  <a:gd name="T31" fmla="*/ 766 h 1164"/>
                  <a:gd name="T32" fmla="*/ 3055 w 3212"/>
                  <a:gd name="T33" fmla="*/ 833 h 1164"/>
                  <a:gd name="T34" fmla="*/ 2958 w 3212"/>
                  <a:gd name="T35" fmla="*/ 896 h 1164"/>
                  <a:gd name="T36" fmla="*/ 2841 w 3212"/>
                  <a:gd name="T37" fmla="*/ 954 h 1164"/>
                  <a:gd name="T38" fmla="*/ 2706 w 3212"/>
                  <a:gd name="T39" fmla="*/ 1006 h 1164"/>
                  <a:gd name="T40" fmla="*/ 2554 w 3212"/>
                  <a:gd name="T41" fmla="*/ 1052 h 1164"/>
                  <a:gd name="T42" fmla="*/ 2388 w 3212"/>
                  <a:gd name="T43" fmla="*/ 1090 h 1164"/>
                  <a:gd name="T44" fmla="*/ 2208 w 3212"/>
                  <a:gd name="T45" fmla="*/ 1122 h 1164"/>
                  <a:gd name="T46" fmla="*/ 2016 w 3212"/>
                  <a:gd name="T47" fmla="*/ 1145 h 1164"/>
                  <a:gd name="T48" fmla="*/ 1815 w 3212"/>
                  <a:gd name="T49" fmla="*/ 1159 h 1164"/>
                  <a:gd name="T50" fmla="*/ 1606 w 3212"/>
                  <a:gd name="T51" fmla="*/ 1164 h 1164"/>
                  <a:gd name="T52" fmla="*/ 1397 w 3212"/>
                  <a:gd name="T53" fmla="*/ 1159 h 1164"/>
                  <a:gd name="T54" fmla="*/ 1195 w 3212"/>
                  <a:gd name="T55" fmla="*/ 1145 h 1164"/>
                  <a:gd name="T56" fmla="*/ 1004 w 3212"/>
                  <a:gd name="T57" fmla="*/ 1122 h 1164"/>
                  <a:gd name="T58" fmla="*/ 824 w 3212"/>
                  <a:gd name="T59" fmla="*/ 1090 h 1164"/>
                  <a:gd name="T60" fmla="*/ 658 w 3212"/>
                  <a:gd name="T61" fmla="*/ 1052 h 1164"/>
                  <a:gd name="T62" fmla="*/ 506 w 3212"/>
                  <a:gd name="T63" fmla="*/ 1006 h 1164"/>
                  <a:gd name="T64" fmla="*/ 371 w 3212"/>
                  <a:gd name="T65" fmla="*/ 954 h 1164"/>
                  <a:gd name="T66" fmla="*/ 254 w 3212"/>
                  <a:gd name="T67" fmla="*/ 896 h 1164"/>
                  <a:gd name="T68" fmla="*/ 157 w 3212"/>
                  <a:gd name="T69" fmla="*/ 833 h 1164"/>
                  <a:gd name="T70" fmla="*/ 82 w 3212"/>
                  <a:gd name="T71" fmla="*/ 766 h 1164"/>
                  <a:gd name="T72" fmla="*/ 30 w 3212"/>
                  <a:gd name="T73" fmla="*/ 695 h 1164"/>
                  <a:gd name="T74" fmla="*/ 3 w 3212"/>
                  <a:gd name="T75" fmla="*/ 620 h 1164"/>
                  <a:gd name="T76" fmla="*/ 3 w 3212"/>
                  <a:gd name="T77" fmla="*/ 544 h 1164"/>
                  <a:gd name="T78" fmla="*/ 30 w 3212"/>
                  <a:gd name="T79" fmla="*/ 469 h 1164"/>
                  <a:gd name="T80" fmla="*/ 82 w 3212"/>
                  <a:gd name="T81" fmla="*/ 398 h 1164"/>
                  <a:gd name="T82" fmla="*/ 157 w 3212"/>
                  <a:gd name="T83" fmla="*/ 331 h 1164"/>
                  <a:gd name="T84" fmla="*/ 254 w 3212"/>
                  <a:gd name="T85" fmla="*/ 268 h 1164"/>
                  <a:gd name="T86" fmla="*/ 371 w 3212"/>
                  <a:gd name="T87" fmla="*/ 210 h 1164"/>
                  <a:gd name="T88" fmla="*/ 506 w 3212"/>
                  <a:gd name="T89" fmla="*/ 158 h 1164"/>
                  <a:gd name="T90" fmla="*/ 658 w 3212"/>
                  <a:gd name="T91" fmla="*/ 112 h 1164"/>
                  <a:gd name="T92" fmla="*/ 824 w 3212"/>
                  <a:gd name="T93" fmla="*/ 74 h 1164"/>
                  <a:gd name="T94" fmla="*/ 1004 w 3212"/>
                  <a:gd name="T95" fmla="*/ 43 h 1164"/>
                  <a:gd name="T96" fmla="*/ 1195 w 3212"/>
                  <a:gd name="T97" fmla="*/ 19 h 1164"/>
                  <a:gd name="T98" fmla="*/ 1397 w 3212"/>
                  <a:gd name="T99" fmla="*/ 5 h 1164"/>
                  <a:gd name="T100" fmla="*/ 1606 w 3212"/>
                  <a:gd name="T101" fmla="*/ 0 h 1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212" h="1164">
                    <a:moveTo>
                      <a:pt x="1606" y="0"/>
                    </a:moveTo>
                    <a:lnTo>
                      <a:pt x="1606" y="0"/>
                    </a:lnTo>
                    <a:lnTo>
                      <a:pt x="1712" y="2"/>
                    </a:lnTo>
                    <a:lnTo>
                      <a:pt x="1815" y="5"/>
                    </a:lnTo>
                    <a:lnTo>
                      <a:pt x="1917" y="11"/>
                    </a:lnTo>
                    <a:lnTo>
                      <a:pt x="2016" y="19"/>
                    </a:lnTo>
                    <a:lnTo>
                      <a:pt x="2114" y="30"/>
                    </a:lnTo>
                    <a:lnTo>
                      <a:pt x="2208" y="43"/>
                    </a:lnTo>
                    <a:lnTo>
                      <a:pt x="2299" y="57"/>
                    </a:lnTo>
                    <a:lnTo>
                      <a:pt x="2388" y="74"/>
                    </a:lnTo>
                    <a:lnTo>
                      <a:pt x="2472" y="92"/>
                    </a:lnTo>
                    <a:lnTo>
                      <a:pt x="2554" y="112"/>
                    </a:lnTo>
                    <a:lnTo>
                      <a:pt x="2632" y="135"/>
                    </a:lnTo>
                    <a:lnTo>
                      <a:pt x="2706" y="158"/>
                    </a:lnTo>
                    <a:lnTo>
                      <a:pt x="2775" y="183"/>
                    </a:lnTo>
                    <a:lnTo>
                      <a:pt x="2841" y="210"/>
                    </a:lnTo>
                    <a:lnTo>
                      <a:pt x="2902" y="238"/>
                    </a:lnTo>
                    <a:lnTo>
                      <a:pt x="2958" y="268"/>
                    </a:lnTo>
                    <a:lnTo>
                      <a:pt x="3009" y="299"/>
                    </a:lnTo>
                    <a:lnTo>
                      <a:pt x="3055" y="331"/>
                    </a:lnTo>
                    <a:lnTo>
                      <a:pt x="3096" y="364"/>
                    </a:lnTo>
                    <a:lnTo>
                      <a:pt x="3130" y="398"/>
                    </a:lnTo>
                    <a:lnTo>
                      <a:pt x="3159" y="433"/>
                    </a:lnTo>
                    <a:lnTo>
                      <a:pt x="3182" y="469"/>
                    </a:lnTo>
                    <a:lnTo>
                      <a:pt x="3199" y="506"/>
                    </a:lnTo>
                    <a:lnTo>
                      <a:pt x="3209" y="544"/>
                    </a:lnTo>
                    <a:lnTo>
                      <a:pt x="3212" y="582"/>
                    </a:lnTo>
                    <a:lnTo>
                      <a:pt x="3209" y="620"/>
                    </a:lnTo>
                    <a:lnTo>
                      <a:pt x="3199" y="658"/>
                    </a:lnTo>
                    <a:lnTo>
                      <a:pt x="3182" y="695"/>
                    </a:lnTo>
                    <a:lnTo>
                      <a:pt x="3159" y="731"/>
                    </a:lnTo>
                    <a:lnTo>
                      <a:pt x="3130" y="766"/>
                    </a:lnTo>
                    <a:lnTo>
                      <a:pt x="3096" y="800"/>
                    </a:lnTo>
                    <a:lnTo>
                      <a:pt x="3055" y="833"/>
                    </a:lnTo>
                    <a:lnTo>
                      <a:pt x="3009" y="865"/>
                    </a:lnTo>
                    <a:lnTo>
                      <a:pt x="2958" y="896"/>
                    </a:lnTo>
                    <a:lnTo>
                      <a:pt x="2902" y="926"/>
                    </a:lnTo>
                    <a:lnTo>
                      <a:pt x="2841" y="954"/>
                    </a:lnTo>
                    <a:lnTo>
                      <a:pt x="2775" y="981"/>
                    </a:lnTo>
                    <a:lnTo>
                      <a:pt x="2706" y="1006"/>
                    </a:lnTo>
                    <a:lnTo>
                      <a:pt x="2632" y="1030"/>
                    </a:lnTo>
                    <a:lnTo>
                      <a:pt x="2554" y="1052"/>
                    </a:lnTo>
                    <a:lnTo>
                      <a:pt x="2472" y="1072"/>
                    </a:lnTo>
                    <a:lnTo>
                      <a:pt x="2388" y="1090"/>
                    </a:lnTo>
                    <a:lnTo>
                      <a:pt x="2299" y="1107"/>
                    </a:lnTo>
                    <a:lnTo>
                      <a:pt x="2208" y="1122"/>
                    </a:lnTo>
                    <a:lnTo>
                      <a:pt x="2114" y="1134"/>
                    </a:lnTo>
                    <a:lnTo>
                      <a:pt x="2016" y="1145"/>
                    </a:lnTo>
                    <a:lnTo>
                      <a:pt x="1917" y="1153"/>
                    </a:lnTo>
                    <a:lnTo>
                      <a:pt x="1815" y="1159"/>
                    </a:lnTo>
                    <a:lnTo>
                      <a:pt x="1712" y="1163"/>
                    </a:lnTo>
                    <a:lnTo>
                      <a:pt x="1606" y="1164"/>
                    </a:lnTo>
                    <a:lnTo>
                      <a:pt x="1500" y="1163"/>
                    </a:lnTo>
                    <a:lnTo>
                      <a:pt x="1397" y="1159"/>
                    </a:lnTo>
                    <a:lnTo>
                      <a:pt x="1295" y="1153"/>
                    </a:lnTo>
                    <a:lnTo>
                      <a:pt x="1195" y="1145"/>
                    </a:lnTo>
                    <a:lnTo>
                      <a:pt x="1098" y="1134"/>
                    </a:lnTo>
                    <a:lnTo>
                      <a:pt x="1004" y="1122"/>
                    </a:lnTo>
                    <a:lnTo>
                      <a:pt x="912" y="1107"/>
                    </a:lnTo>
                    <a:lnTo>
                      <a:pt x="824" y="1090"/>
                    </a:lnTo>
                    <a:lnTo>
                      <a:pt x="739" y="1072"/>
                    </a:lnTo>
                    <a:lnTo>
                      <a:pt x="658" y="1052"/>
                    </a:lnTo>
                    <a:lnTo>
                      <a:pt x="580" y="1030"/>
                    </a:lnTo>
                    <a:lnTo>
                      <a:pt x="506" y="1006"/>
                    </a:lnTo>
                    <a:lnTo>
                      <a:pt x="436" y="981"/>
                    </a:lnTo>
                    <a:lnTo>
                      <a:pt x="371" y="954"/>
                    </a:lnTo>
                    <a:lnTo>
                      <a:pt x="310" y="926"/>
                    </a:lnTo>
                    <a:lnTo>
                      <a:pt x="254" y="896"/>
                    </a:lnTo>
                    <a:lnTo>
                      <a:pt x="203" y="865"/>
                    </a:lnTo>
                    <a:lnTo>
                      <a:pt x="157" y="833"/>
                    </a:lnTo>
                    <a:lnTo>
                      <a:pt x="116" y="800"/>
                    </a:lnTo>
                    <a:lnTo>
                      <a:pt x="82" y="766"/>
                    </a:lnTo>
                    <a:lnTo>
                      <a:pt x="53" y="731"/>
                    </a:lnTo>
                    <a:lnTo>
                      <a:pt x="30" y="695"/>
                    </a:lnTo>
                    <a:lnTo>
                      <a:pt x="13" y="658"/>
                    </a:lnTo>
                    <a:lnTo>
                      <a:pt x="3" y="620"/>
                    </a:lnTo>
                    <a:lnTo>
                      <a:pt x="0" y="582"/>
                    </a:lnTo>
                    <a:lnTo>
                      <a:pt x="3" y="544"/>
                    </a:lnTo>
                    <a:lnTo>
                      <a:pt x="13" y="506"/>
                    </a:lnTo>
                    <a:lnTo>
                      <a:pt x="30" y="469"/>
                    </a:lnTo>
                    <a:lnTo>
                      <a:pt x="53" y="433"/>
                    </a:lnTo>
                    <a:lnTo>
                      <a:pt x="82" y="398"/>
                    </a:lnTo>
                    <a:lnTo>
                      <a:pt x="116" y="364"/>
                    </a:lnTo>
                    <a:lnTo>
                      <a:pt x="157" y="331"/>
                    </a:lnTo>
                    <a:lnTo>
                      <a:pt x="203" y="299"/>
                    </a:lnTo>
                    <a:lnTo>
                      <a:pt x="254" y="268"/>
                    </a:lnTo>
                    <a:lnTo>
                      <a:pt x="310" y="238"/>
                    </a:lnTo>
                    <a:lnTo>
                      <a:pt x="371" y="210"/>
                    </a:lnTo>
                    <a:lnTo>
                      <a:pt x="436" y="183"/>
                    </a:lnTo>
                    <a:lnTo>
                      <a:pt x="506" y="158"/>
                    </a:lnTo>
                    <a:lnTo>
                      <a:pt x="580" y="135"/>
                    </a:lnTo>
                    <a:lnTo>
                      <a:pt x="658" y="112"/>
                    </a:lnTo>
                    <a:lnTo>
                      <a:pt x="739" y="92"/>
                    </a:lnTo>
                    <a:lnTo>
                      <a:pt x="824" y="74"/>
                    </a:lnTo>
                    <a:lnTo>
                      <a:pt x="912" y="57"/>
                    </a:lnTo>
                    <a:lnTo>
                      <a:pt x="1004" y="43"/>
                    </a:lnTo>
                    <a:lnTo>
                      <a:pt x="1098" y="30"/>
                    </a:lnTo>
                    <a:lnTo>
                      <a:pt x="1195" y="19"/>
                    </a:lnTo>
                    <a:lnTo>
                      <a:pt x="1295" y="11"/>
                    </a:lnTo>
                    <a:lnTo>
                      <a:pt x="1397" y="5"/>
                    </a:lnTo>
                    <a:lnTo>
                      <a:pt x="1500" y="2"/>
                    </a:lnTo>
                    <a:lnTo>
                      <a:pt x="16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000" dirty="0">
                  <a:cs typeface="+mn-ea"/>
                  <a:sym typeface="+mn-lt"/>
                </a:endParaRPr>
              </a:p>
            </p:txBody>
          </p:sp>
          <p:sp>
            <p:nvSpPr>
              <p:cNvPr id="36" name="Freeform 183">
                <a:extLst>
                  <a:ext uri="{FF2B5EF4-FFF2-40B4-BE49-F238E27FC236}">
                    <a16:creationId xmlns:a16="http://schemas.microsoft.com/office/drawing/2014/main" id="{A3373C13-AED4-45A6-B516-8DC7502F3D10}"/>
                  </a:ext>
                </a:extLst>
              </p:cNvPr>
              <p:cNvSpPr/>
              <p:nvPr/>
            </p:nvSpPr>
            <p:spPr bwMode="auto">
              <a:xfrm>
                <a:off x="10059988" y="2917825"/>
                <a:ext cx="463550" cy="93663"/>
              </a:xfrm>
              <a:custGeom>
                <a:avLst/>
                <a:gdLst>
                  <a:gd name="T0" fmla="*/ 87 w 3212"/>
                  <a:gd name="T1" fmla="*/ 40 h 648"/>
                  <a:gd name="T2" fmla="*/ 256 w 3212"/>
                  <a:gd name="T3" fmla="*/ 114 h 648"/>
                  <a:gd name="T4" fmla="*/ 442 w 3212"/>
                  <a:gd name="T5" fmla="*/ 179 h 648"/>
                  <a:gd name="T6" fmla="*/ 647 w 3212"/>
                  <a:gd name="T7" fmla="*/ 233 h 648"/>
                  <a:gd name="T8" fmla="*/ 869 w 3212"/>
                  <a:gd name="T9" fmla="*/ 277 h 648"/>
                  <a:gd name="T10" fmla="*/ 1103 w 3212"/>
                  <a:gd name="T11" fmla="*/ 310 h 648"/>
                  <a:gd name="T12" fmla="*/ 1349 w 3212"/>
                  <a:gd name="T13" fmla="*/ 330 h 648"/>
                  <a:gd name="T14" fmla="*/ 1606 w 3212"/>
                  <a:gd name="T15" fmla="*/ 338 h 648"/>
                  <a:gd name="T16" fmla="*/ 1862 w 3212"/>
                  <a:gd name="T17" fmla="*/ 330 h 648"/>
                  <a:gd name="T18" fmla="*/ 2109 w 3212"/>
                  <a:gd name="T19" fmla="*/ 310 h 648"/>
                  <a:gd name="T20" fmla="*/ 2343 w 3212"/>
                  <a:gd name="T21" fmla="*/ 277 h 648"/>
                  <a:gd name="T22" fmla="*/ 2564 w 3212"/>
                  <a:gd name="T23" fmla="*/ 233 h 648"/>
                  <a:gd name="T24" fmla="*/ 2769 w 3212"/>
                  <a:gd name="T25" fmla="*/ 179 h 648"/>
                  <a:gd name="T26" fmla="*/ 2957 w 3212"/>
                  <a:gd name="T27" fmla="*/ 114 h 648"/>
                  <a:gd name="T28" fmla="*/ 3125 w 3212"/>
                  <a:gd name="T29" fmla="*/ 40 h 648"/>
                  <a:gd name="T30" fmla="*/ 3209 w 3212"/>
                  <a:gd name="T31" fmla="*/ 33 h 648"/>
                  <a:gd name="T32" fmla="*/ 3209 w 3212"/>
                  <a:gd name="T33" fmla="*/ 104 h 648"/>
                  <a:gd name="T34" fmla="*/ 3182 w 3212"/>
                  <a:gd name="T35" fmla="*/ 179 h 648"/>
                  <a:gd name="T36" fmla="*/ 3130 w 3212"/>
                  <a:gd name="T37" fmla="*/ 250 h 648"/>
                  <a:gd name="T38" fmla="*/ 3055 w 3212"/>
                  <a:gd name="T39" fmla="*/ 317 h 648"/>
                  <a:gd name="T40" fmla="*/ 2958 w 3212"/>
                  <a:gd name="T41" fmla="*/ 381 h 648"/>
                  <a:gd name="T42" fmla="*/ 2841 w 3212"/>
                  <a:gd name="T43" fmla="*/ 439 h 648"/>
                  <a:gd name="T44" fmla="*/ 2706 w 3212"/>
                  <a:gd name="T45" fmla="*/ 491 h 648"/>
                  <a:gd name="T46" fmla="*/ 2554 w 3212"/>
                  <a:gd name="T47" fmla="*/ 536 h 648"/>
                  <a:gd name="T48" fmla="*/ 2388 w 3212"/>
                  <a:gd name="T49" fmla="*/ 575 h 648"/>
                  <a:gd name="T50" fmla="*/ 2208 w 3212"/>
                  <a:gd name="T51" fmla="*/ 606 h 648"/>
                  <a:gd name="T52" fmla="*/ 2016 w 3212"/>
                  <a:gd name="T53" fmla="*/ 629 h 648"/>
                  <a:gd name="T54" fmla="*/ 1815 w 3212"/>
                  <a:gd name="T55" fmla="*/ 644 h 648"/>
                  <a:gd name="T56" fmla="*/ 1606 w 3212"/>
                  <a:gd name="T57" fmla="*/ 648 h 648"/>
                  <a:gd name="T58" fmla="*/ 1397 w 3212"/>
                  <a:gd name="T59" fmla="*/ 644 h 648"/>
                  <a:gd name="T60" fmla="*/ 1195 w 3212"/>
                  <a:gd name="T61" fmla="*/ 629 h 648"/>
                  <a:gd name="T62" fmla="*/ 1004 w 3212"/>
                  <a:gd name="T63" fmla="*/ 606 h 648"/>
                  <a:gd name="T64" fmla="*/ 824 w 3212"/>
                  <a:gd name="T65" fmla="*/ 575 h 648"/>
                  <a:gd name="T66" fmla="*/ 658 w 3212"/>
                  <a:gd name="T67" fmla="*/ 536 h 648"/>
                  <a:gd name="T68" fmla="*/ 506 w 3212"/>
                  <a:gd name="T69" fmla="*/ 491 h 648"/>
                  <a:gd name="T70" fmla="*/ 371 w 3212"/>
                  <a:gd name="T71" fmla="*/ 439 h 648"/>
                  <a:gd name="T72" fmla="*/ 254 w 3212"/>
                  <a:gd name="T73" fmla="*/ 381 h 648"/>
                  <a:gd name="T74" fmla="*/ 157 w 3212"/>
                  <a:gd name="T75" fmla="*/ 317 h 648"/>
                  <a:gd name="T76" fmla="*/ 82 w 3212"/>
                  <a:gd name="T77" fmla="*/ 250 h 648"/>
                  <a:gd name="T78" fmla="*/ 30 w 3212"/>
                  <a:gd name="T79" fmla="*/ 179 h 648"/>
                  <a:gd name="T80" fmla="*/ 3 w 3212"/>
                  <a:gd name="T81" fmla="*/ 104 h 648"/>
                  <a:gd name="T82" fmla="*/ 3 w 3212"/>
                  <a:gd name="T83" fmla="*/ 33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12" h="648">
                    <a:moveTo>
                      <a:pt x="11" y="0"/>
                    </a:moveTo>
                    <a:lnTo>
                      <a:pt x="87" y="40"/>
                    </a:lnTo>
                    <a:lnTo>
                      <a:pt x="169" y="78"/>
                    </a:lnTo>
                    <a:lnTo>
                      <a:pt x="256" y="114"/>
                    </a:lnTo>
                    <a:lnTo>
                      <a:pt x="346" y="147"/>
                    </a:lnTo>
                    <a:lnTo>
                      <a:pt x="442" y="179"/>
                    </a:lnTo>
                    <a:lnTo>
                      <a:pt x="543" y="207"/>
                    </a:lnTo>
                    <a:lnTo>
                      <a:pt x="647" y="233"/>
                    </a:lnTo>
                    <a:lnTo>
                      <a:pt x="756" y="257"/>
                    </a:lnTo>
                    <a:lnTo>
                      <a:pt x="869" y="277"/>
                    </a:lnTo>
                    <a:lnTo>
                      <a:pt x="985" y="295"/>
                    </a:lnTo>
                    <a:lnTo>
                      <a:pt x="1103" y="310"/>
                    </a:lnTo>
                    <a:lnTo>
                      <a:pt x="1225" y="322"/>
                    </a:lnTo>
                    <a:lnTo>
                      <a:pt x="1349" y="330"/>
                    </a:lnTo>
                    <a:lnTo>
                      <a:pt x="1477" y="336"/>
                    </a:lnTo>
                    <a:lnTo>
                      <a:pt x="1606" y="338"/>
                    </a:lnTo>
                    <a:lnTo>
                      <a:pt x="1735" y="336"/>
                    </a:lnTo>
                    <a:lnTo>
                      <a:pt x="1862" y="330"/>
                    </a:lnTo>
                    <a:lnTo>
                      <a:pt x="1987" y="322"/>
                    </a:lnTo>
                    <a:lnTo>
                      <a:pt x="2109" y="310"/>
                    </a:lnTo>
                    <a:lnTo>
                      <a:pt x="2228" y="295"/>
                    </a:lnTo>
                    <a:lnTo>
                      <a:pt x="2343" y="277"/>
                    </a:lnTo>
                    <a:lnTo>
                      <a:pt x="2455" y="257"/>
                    </a:lnTo>
                    <a:lnTo>
                      <a:pt x="2564" y="233"/>
                    </a:lnTo>
                    <a:lnTo>
                      <a:pt x="2669" y="207"/>
                    </a:lnTo>
                    <a:lnTo>
                      <a:pt x="2769" y="179"/>
                    </a:lnTo>
                    <a:lnTo>
                      <a:pt x="2865" y="147"/>
                    </a:lnTo>
                    <a:lnTo>
                      <a:pt x="2957" y="114"/>
                    </a:lnTo>
                    <a:lnTo>
                      <a:pt x="3044" y="78"/>
                    </a:lnTo>
                    <a:lnTo>
                      <a:pt x="3125" y="40"/>
                    </a:lnTo>
                    <a:lnTo>
                      <a:pt x="3202" y="0"/>
                    </a:lnTo>
                    <a:lnTo>
                      <a:pt x="3209" y="33"/>
                    </a:lnTo>
                    <a:lnTo>
                      <a:pt x="3212" y="66"/>
                    </a:lnTo>
                    <a:lnTo>
                      <a:pt x="3209" y="104"/>
                    </a:lnTo>
                    <a:lnTo>
                      <a:pt x="3199" y="142"/>
                    </a:lnTo>
                    <a:lnTo>
                      <a:pt x="3182" y="179"/>
                    </a:lnTo>
                    <a:lnTo>
                      <a:pt x="3159" y="215"/>
                    </a:lnTo>
                    <a:lnTo>
                      <a:pt x="3130" y="250"/>
                    </a:lnTo>
                    <a:lnTo>
                      <a:pt x="3096" y="284"/>
                    </a:lnTo>
                    <a:lnTo>
                      <a:pt x="3055" y="317"/>
                    </a:lnTo>
                    <a:lnTo>
                      <a:pt x="3009" y="350"/>
                    </a:lnTo>
                    <a:lnTo>
                      <a:pt x="2958" y="381"/>
                    </a:lnTo>
                    <a:lnTo>
                      <a:pt x="2902" y="410"/>
                    </a:lnTo>
                    <a:lnTo>
                      <a:pt x="2841" y="439"/>
                    </a:lnTo>
                    <a:lnTo>
                      <a:pt x="2775" y="465"/>
                    </a:lnTo>
                    <a:lnTo>
                      <a:pt x="2706" y="491"/>
                    </a:lnTo>
                    <a:lnTo>
                      <a:pt x="2632" y="514"/>
                    </a:lnTo>
                    <a:lnTo>
                      <a:pt x="2554" y="536"/>
                    </a:lnTo>
                    <a:lnTo>
                      <a:pt x="2472" y="557"/>
                    </a:lnTo>
                    <a:lnTo>
                      <a:pt x="2388" y="575"/>
                    </a:lnTo>
                    <a:lnTo>
                      <a:pt x="2299" y="592"/>
                    </a:lnTo>
                    <a:lnTo>
                      <a:pt x="2208" y="606"/>
                    </a:lnTo>
                    <a:lnTo>
                      <a:pt x="2114" y="619"/>
                    </a:lnTo>
                    <a:lnTo>
                      <a:pt x="2016" y="629"/>
                    </a:lnTo>
                    <a:lnTo>
                      <a:pt x="1917" y="638"/>
                    </a:lnTo>
                    <a:lnTo>
                      <a:pt x="1815" y="644"/>
                    </a:lnTo>
                    <a:lnTo>
                      <a:pt x="1712" y="647"/>
                    </a:lnTo>
                    <a:lnTo>
                      <a:pt x="1606" y="648"/>
                    </a:lnTo>
                    <a:lnTo>
                      <a:pt x="1500" y="647"/>
                    </a:lnTo>
                    <a:lnTo>
                      <a:pt x="1397" y="644"/>
                    </a:lnTo>
                    <a:lnTo>
                      <a:pt x="1295" y="638"/>
                    </a:lnTo>
                    <a:lnTo>
                      <a:pt x="1195" y="629"/>
                    </a:lnTo>
                    <a:lnTo>
                      <a:pt x="1098" y="619"/>
                    </a:lnTo>
                    <a:lnTo>
                      <a:pt x="1004" y="606"/>
                    </a:lnTo>
                    <a:lnTo>
                      <a:pt x="912" y="592"/>
                    </a:lnTo>
                    <a:lnTo>
                      <a:pt x="824" y="575"/>
                    </a:lnTo>
                    <a:lnTo>
                      <a:pt x="739" y="557"/>
                    </a:lnTo>
                    <a:lnTo>
                      <a:pt x="658" y="536"/>
                    </a:lnTo>
                    <a:lnTo>
                      <a:pt x="580" y="514"/>
                    </a:lnTo>
                    <a:lnTo>
                      <a:pt x="506" y="491"/>
                    </a:lnTo>
                    <a:lnTo>
                      <a:pt x="436" y="465"/>
                    </a:lnTo>
                    <a:lnTo>
                      <a:pt x="371" y="439"/>
                    </a:lnTo>
                    <a:lnTo>
                      <a:pt x="310" y="410"/>
                    </a:lnTo>
                    <a:lnTo>
                      <a:pt x="254" y="381"/>
                    </a:lnTo>
                    <a:lnTo>
                      <a:pt x="203" y="350"/>
                    </a:lnTo>
                    <a:lnTo>
                      <a:pt x="157" y="317"/>
                    </a:lnTo>
                    <a:lnTo>
                      <a:pt x="116" y="284"/>
                    </a:lnTo>
                    <a:lnTo>
                      <a:pt x="82" y="250"/>
                    </a:lnTo>
                    <a:lnTo>
                      <a:pt x="53" y="215"/>
                    </a:lnTo>
                    <a:lnTo>
                      <a:pt x="30" y="179"/>
                    </a:lnTo>
                    <a:lnTo>
                      <a:pt x="13" y="142"/>
                    </a:lnTo>
                    <a:lnTo>
                      <a:pt x="3" y="104"/>
                    </a:lnTo>
                    <a:lnTo>
                      <a:pt x="0" y="66"/>
                    </a:lnTo>
                    <a:lnTo>
                      <a:pt x="3" y="33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000" dirty="0">
                  <a:cs typeface="+mn-ea"/>
                  <a:sym typeface="+mn-lt"/>
                </a:endParaRPr>
              </a:p>
            </p:txBody>
          </p:sp>
          <p:sp>
            <p:nvSpPr>
              <p:cNvPr id="37" name="Freeform 184">
                <a:extLst>
                  <a:ext uri="{FF2B5EF4-FFF2-40B4-BE49-F238E27FC236}">
                    <a16:creationId xmlns:a16="http://schemas.microsoft.com/office/drawing/2014/main" id="{0F5A7DF8-EF91-470B-90DB-F0B59E502E66}"/>
                  </a:ext>
                </a:extLst>
              </p:cNvPr>
              <p:cNvSpPr/>
              <p:nvPr/>
            </p:nvSpPr>
            <p:spPr bwMode="auto">
              <a:xfrm>
                <a:off x="10059988" y="2995613"/>
                <a:ext cx="463550" cy="93663"/>
              </a:xfrm>
              <a:custGeom>
                <a:avLst/>
                <a:gdLst>
                  <a:gd name="T0" fmla="*/ 87 w 3212"/>
                  <a:gd name="T1" fmla="*/ 40 h 647"/>
                  <a:gd name="T2" fmla="*/ 256 w 3212"/>
                  <a:gd name="T3" fmla="*/ 114 h 647"/>
                  <a:gd name="T4" fmla="*/ 442 w 3212"/>
                  <a:gd name="T5" fmla="*/ 178 h 647"/>
                  <a:gd name="T6" fmla="*/ 647 w 3212"/>
                  <a:gd name="T7" fmla="*/ 233 h 647"/>
                  <a:gd name="T8" fmla="*/ 869 w 3212"/>
                  <a:gd name="T9" fmla="*/ 277 h 647"/>
                  <a:gd name="T10" fmla="*/ 1103 w 3212"/>
                  <a:gd name="T11" fmla="*/ 310 h 647"/>
                  <a:gd name="T12" fmla="*/ 1349 w 3212"/>
                  <a:gd name="T13" fmla="*/ 330 h 647"/>
                  <a:gd name="T14" fmla="*/ 1606 w 3212"/>
                  <a:gd name="T15" fmla="*/ 337 h 647"/>
                  <a:gd name="T16" fmla="*/ 1862 w 3212"/>
                  <a:gd name="T17" fmla="*/ 330 h 647"/>
                  <a:gd name="T18" fmla="*/ 2109 w 3212"/>
                  <a:gd name="T19" fmla="*/ 310 h 647"/>
                  <a:gd name="T20" fmla="*/ 2343 w 3212"/>
                  <a:gd name="T21" fmla="*/ 277 h 647"/>
                  <a:gd name="T22" fmla="*/ 2564 w 3212"/>
                  <a:gd name="T23" fmla="*/ 233 h 647"/>
                  <a:gd name="T24" fmla="*/ 2769 w 3212"/>
                  <a:gd name="T25" fmla="*/ 178 h 647"/>
                  <a:gd name="T26" fmla="*/ 2957 w 3212"/>
                  <a:gd name="T27" fmla="*/ 114 h 647"/>
                  <a:gd name="T28" fmla="*/ 3125 w 3212"/>
                  <a:gd name="T29" fmla="*/ 40 h 647"/>
                  <a:gd name="T30" fmla="*/ 3209 w 3212"/>
                  <a:gd name="T31" fmla="*/ 33 h 647"/>
                  <a:gd name="T32" fmla="*/ 3209 w 3212"/>
                  <a:gd name="T33" fmla="*/ 104 h 647"/>
                  <a:gd name="T34" fmla="*/ 3182 w 3212"/>
                  <a:gd name="T35" fmla="*/ 178 h 647"/>
                  <a:gd name="T36" fmla="*/ 3130 w 3212"/>
                  <a:gd name="T37" fmla="*/ 250 h 647"/>
                  <a:gd name="T38" fmla="*/ 3055 w 3212"/>
                  <a:gd name="T39" fmla="*/ 317 h 647"/>
                  <a:gd name="T40" fmla="*/ 2958 w 3212"/>
                  <a:gd name="T41" fmla="*/ 380 h 647"/>
                  <a:gd name="T42" fmla="*/ 2841 w 3212"/>
                  <a:gd name="T43" fmla="*/ 438 h 647"/>
                  <a:gd name="T44" fmla="*/ 2706 w 3212"/>
                  <a:gd name="T45" fmla="*/ 490 h 647"/>
                  <a:gd name="T46" fmla="*/ 2554 w 3212"/>
                  <a:gd name="T47" fmla="*/ 535 h 647"/>
                  <a:gd name="T48" fmla="*/ 2388 w 3212"/>
                  <a:gd name="T49" fmla="*/ 574 h 647"/>
                  <a:gd name="T50" fmla="*/ 2208 w 3212"/>
                  <a:gd name="T51" fmla="*/ 605 h 647"/>
                  <a:gd name="T52" fmla="*/ 2016 w 3212"/>
                  <a:gd name="T53" fmla="*/ 628 h 647"/>
                  <a:gd name="T54" fmla="*/ 1815 w 3212"/>
                  <a:gd name="T55" fmla="*/ 643 h 647"/>
                  <a:gd name="T56" fmla="*/ 1606 w 3212"/>
                  <a:gd name="T57" fmla="*/ 647 h 647"/>
                  <a:gd name="T58" fmla="*/ 1397 w 3212"/>
                  <a:gd name="T59" fmla="*/ 643 h 647"/>
                  <a:gd name="T60" fmla="*/ 1195 w 3212"/>
                  <a:gd name="T61" fmla="*/ 628 h 647"/>
                  <a:gd name="T62" fmla="*/ 1004 w 3212"/>
                  <a:gd name="T63" fmla="*/ 605 h 647"/>
                  <a:gd name="T64" fmla="*/ 824 w 3212"/>
                  <a:gd name="T65" fmla="*/ 574 h 647"/>
                  <a:gd name="T66" fmla="*/ 658 w 3212"/>
                  <a:gd name="T67" fmla="*/ 535 h 647"/>
                  <a:gd name="T68" fmla="*/ 506 w 3212"/>
                  <a:gd name="T69" fmla="*/ 490 h 647"/>
                  <a:gd name="T70" fmla="*/ 371 w 3212"/>
                  <a:gd name="T71" fmla="*/ 438 h 647"/>
                  <a:gd name="T72" fmla="*/ 254 w 3212"/>
                  <a:gd name="T73" fmla="*/ 380 h 647"/>
                  <a:gd name="T74" fmla="*/ 157 w 3212"/>
                  <a:gd name="T75" fmla="*/ 317 h 647"/>
                  <a:gd name="T76" fmla="*/ 82 w 3212"/>
                  <a:gd name="T77" fmla="*/ 250 h 647"/>
                  <a:gd name="T78" fmla="*/ 30 w 3212"/>
                  <a:gd name="T79" fmla="*/ 178 h 647"/>
                  <a:gd name="T80" fmla="*/ 3 w 3212"/>
                  <a:gd name="T81" fmla="*/ 104 h 647"/>
                  <a:gd name="T82" fmla="*/ 3 w 3212"/>
                  <a:gd name="T83" fmla="*/ 33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12" h="647">
                    <a:moveTo>
                      <a:pt x="11" y="0"/>
                    </a:moveTo>
                    <a:lnTo>
                      <a:pt x="87" y="40"/>
                    </a:lnTo>
                    <a:lnTo>
                      <a:pt x="169" y="78"/>
                    </a:lnTo>
                    <a:lnTo>
                      <a:pt x="256" y="114"/>
                    </a:lnTo>
                    <a:lnTo>
                      <a:pt x="346" y="147"/>
                    </a:lnTo>
                    <a:lnTo>
                      <a:pt x="442" y="178"/>
                    </a:lnTo>
                    <a:lnTo>
                      <a:pt x="543" y="207"/>
                    </a:lnTo>
                    <a:lnTo>
                      <a:pt x="647" y="233"/>
                    </a:lnTo>
                    <a:lnTo>
                      <a:pt x="756" y="257"/>
                    </a:lnTo>
                    <a:lnTo>
                      <a:pt x="869" y="277"/>
                    </a:lnTo>
                    <a:lnTo>
                      <a:pt x="985" y="295"/>
                    </a:lnTo>
                    <a:lnTo>
                      <a:pt x="1103" y="310"/>
                    </a:lnTo>
                    <a:lnTo>
                      <a:pt x="1225" y="322"/>
                    </a:lnTo>
                    <a:lnTo>
                      <a:pt x="1349" y="330"/>
                    </a:lnTo>
                    <a:lnTo>
                      <a:pt x="1477" y="335"/>
                    </a:lnTo>
                    <a:lnTo>
                      <a:pt x="1606" y="337"/>
                    </a:lnTo>
                    <a:lnTo>
                      <a:pt x="1735" y="335"/>
                    </a:lnTo>
                    <a:lnTo>
                      <a:pt x="1862" y="330"/>
                    </a:lnTo>
                    <a:lnTo>
                      <a:pt x="1987" y="322"/>
                    </a:lnTo>
                    <a:lnTo>
                      <a:pt x="2109" y="310"/>
                    </a:lnTo>
                    <a:lnTo>
                      <a:pt x="2228" y="295"/>
                    </a:lnTo>
                    <a:lnTo>
                      <a:pt x="2343" y="277"/>
                    </a:lnTo>
                    <a:lnTo>
                      <a:pt x="2455" y="257"/>
                    </a:lnTo>
                    <a:lnTo>
                      <a:pt x="2564" y="233"/>
                    </a:lnTo>
                    <a:lnTo>
                      <a:pt x="2669" y="207"/>
                    </a:lnTo>
                    <a:lnTo>
                      <a:pt x="2769" y="178"/>
                    </a:lnTo>
                    <a:lnTo>
                      <a:pt x="2865" y="147"/>
                    </a:lnTo>
                    <a:lnTo>
                      <a:pt x="2957" y="114"/>
                    </a:lnTo>
                    <a:lnTo>
                      <a:pt x="3044" y="78"/>
                    </a:lnTo>
                    <a:lnTo>
                      <a:pt x="3125" y="40"/>
                    </a:lnTo>
                    <a:lnTo>
                      <a:pt x="3202" y="0"/>
                    </a:lnTo>
                    <a:lnTo>
                      <a:pt x="3209" y="33"/>
                    </a:lnTo>
                    <a:lnTo>
                      <a:pt x="3212" y="66"/>
                    </a:lnTo>
                    <a:lnTo>
                      <a:pt x="3209" y="104"/>
                    </a:lnTo>
                    <a:lnTo>
                      <a:pt x="3199" y="142"/>
                    </a:lnTo>
                    <a:lnTo>
                      <a:pt x="3182" y="178"/>
                    </a:lnTo>
                    <a:lnTo>
                      <a:pt x="3159" y="215"/>
                    </a:lnTo>
                    <a:lnTo>
                      <a:pt x="3130" y="250"/>
                    </a:lnTo>
                    <a:lnTo>
                      <a:pt x="3096" y="284"/>
                    </a:lnTo>
                    <a:lnTo>
                      <a:pt x="3055" y="317"/>
                    </a:lnTo>
                    <a:lnTo>
                      <a:pt x="3009" y="349"/>
                    </a:lnTo>
                    <a:lnTo>
                      <a:pt x="2958" y="380"/>
                    </a:lnTo>
                    <a:lnTo>
                      <a:pt x="2902" y="409"/>
                    </a:lnTo>
                    <a:lnTo>
                      <a:pt x="2841" y="438"/>
                    </a:lnTo>
                    <a:lnTo>
                      <a:pt x="2775" y="464"/>
                    </a:lnTo>
                    <a:lnTo>
                      <a:pt x="2706" y="490"/>
                    </a:lnTo>
                    <a:lnTo>
                      <a:pt x="2632" y="513"/>
                    </a:lnTo>
                    <a:lnTo>
                      <a:pt x="2554" y="535"/>
                    </a:lnTo>
                    <a:lnTo>
                      <a:pt x="2472" y="556"/>
                    </a:lnTo>
                    <a:lnTo>
                      <a:pt x="2388" y="574"/>
                    </a:lnTo>
                    <a:lnTo>
                      <a:pt x="2299" y="591"/>
                    </a:lnTo>
                    <a:lnTo>
                      <a:pt x="2208" y="605"/>
                    </a:lnTo>
                    <a:lnTo>
                      <a:pt x="2114" y="618"/>
                    </a:lnTo>
                    <a:lnTo>
                      <a:pt x="2016" y="628"/>
                    </a:lnTo>
                    <a:lnTo>
                      <a:pt x="1917" y="637"/>
                    </a:lnTo>
                    <a:lnTo>
                      <a:pt x="1815" y="643"/>
                    </a:lnTo>
                    <a:lnTo>
                      <a:pt x="1712" y="646"/>
                    </a:lnTo>
                    <a:lnTo>
                      <a:pt x="1606" y="647"/>
                    </a:lnTo>
                    <a:lnTo>
                      <a:pt x="1500" y="646"/>
                    </a:lnTo>
                    <a:lnTo>
                      <a:pt x="1397" y="643"/>
                    </a:lnTo>
                    <a:lnTo>
                      <a:pt x="1295" y="637"/>
                    </a:lnTo>
                    <a:lnTo>
                      <a:pt x="1195" y="628"/>
                    </a:lnTo>
                    <a:lnTo>
                      <a:pt x="1098" y="618"/>
                    </a:lnTo>
                    <a:lnTo>
                      <a:pt x="1004" y="605"/>
                    </a:lnTo>
                    <a:lnTo>
                      <a:pt x="912" y="591"/>
                    </a:lnTo>
                    <a:lnTo>
                      <a:pt x="824" y="574"/>
                    </a:lnTo>
                    <a:lnTo>
                      <a:pt x="739" y="556"/>
                    </a:lnTo>
                    <a:lnTo>
                      <a:pt x="658" y="535"/>
                    </a:lnTo>
                    <a:lnTo>
                      <a:pt x="580" y="513"/>
                    </a:lnTo>
                    <a:lnTo>
                      <a:pt x="506" y="490"/>
                    </a:lnTo>
                    <a:lnTo>
                      <a:pt x="436" y="464"/>
                    </a:lnTo>
                    <a:lnTo>
                      <a:pt x="371" y="438"/>
                    </a:lnTo>
                    <a:lnTo>
                      <a:pt x="310" y="409"/>
                    </a:lnTo>
                    <a:lnTo>
                      <a:pt x="254" y="380"/>
                    </a:lnTo>
                    <a:lnTo>
                      <a:pt x="203" y="349"/>
                    </a:lnTo>
                    <a:lnTo>
                      <a:pt x="157" y="317"/>
                    </a:lnTo>
                    <a:lnTo>
                      <a:pt x="116" y="284"/>
                    </a:lnTo>
                    <a:lnTo>
                      <a:pt x="82" y="250"/>
                    </a:lnTo>
                    <a:lnTo>
                      <a:pt x="53" y="215"/>
                    </a:lnTo>
                    <a:lnTo>
                      <a:pt x="30" y="178"/>
                    </a:lnTo>
                    <a:lnTo>
                      <a:pt x="13" y="142"/>
                    </a:lnTo>
                    <a:lnTo>
                      <a:pt x="3" y="104"/>
                    </a:lnTo>
                    <a:lnTo>
                      <a:pt x="0" y="66"/>
                    </a:lnTo>
                    <a:lnTo>
                      <a:pt x="3" y="33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000" dirty="0">
                  <a:cs typeface="+mn-ea"/>
                  <a:sym typeface="+mn-lt"/>
                </a:endParaRPr>
              </a:p>
            </p:txBody>
          </p:sp>
          <p:sp>
            <p:nvSpPr>
              <p:cNvPr id="38" name="Freeform 185">
                <a:extLst>
                  <a:ext uri="{FF2B5EF4-FFF2-40B4-BE49-F238E27FC236}">
                    <a16:creationId xmlns:a16="http://schemas.microsoft.com/office/drawing/2014/main" id="{6E33FCF9-7F7F-4B68-8752-1E6A0B16E0B9}"/>
                  </a:ext>
                </a:extLst>
              </p:cNvPr>
              <p:cNvSpPr/>
              <p:nvPr/>
            </p:nvSpPr>
            <p:spPr bwMode="auto">
              <a:xfrm>
                <a:off x="10059988" y="3074988"/>
                <a:ext cx="463550" cy="92075"/>
              </a:xfrm>
              <a:custGeom>
                <a:avLst/>
                <a:gdLst>
                  <a:gd name="T0" fmla="*/ 87 w 3212"/>
                  <a:gd name="T1" fmla="*/ 40 h 647"/>
                  <a:gd name="T2" fmla="*/ 256 w 3212"/>
                  <a:gd name="T3" fmla="*/ 113 h 647"/>
                  <a:gd name="T4" fmla="*/ 442 w 3212"/>
                  <a:gd name="T5" fmla="*/ 178 h 647"/>
                  <a:gd name="T6" fmla="*/ 647 w 3212"/>
                  <a:gd name="T7" fmla="*/ 233 h 647"/>
                  <a:gd name="T8" fmla="*/ 869 w 3212"/>
                  <a:gd name="T9" fmla="*/ 277 h 647"/>
                  <a:gd name="T10" fmla="*/ 1103 w 3212"/>
                  <a:gd name="T11" fmla="*/ 310 h 647"/>
                  <a:gd name="T12" fmla="*/ 1349 w 3212"/>
                  <a:gd name="T13" fmla="*/ 330 h 647"/>
                  <a:gd name="T14" fmla="*/ 1606 w 3212"/>
                  <a:gd name="T15" fmla="*/ 337 h 647"/>
                  <a:gd name="T16" fmla="*/ 1862 w 3212"/>
                  <a:gd name="T17" fmla="*/ 330 h 647"/>
                  <a:gd name="T18" fmla="*/ 2109 w 3212"/>
                  <a:gd name="T19" fmla="*/ 310 h 647"/>
                  <a:gd name="T20" fmla="*/ 2343 w 3212"/>
                  <a:gd name="T21" fmla="*/ 277 h 647"/>
                  <a:gd name="T22" fmla="*/ 2564 w 3212"/>
                  <a:gd name="T23" fmla="*/ 233 h 647"/>
                  <a:gd name="T24" fmla="*/ 2769 w 3212"/>
                  <a:gd name="T25" fmla="*/ 178 h 647"/>
                  <a:gd name="T26" fmla="*/ 2957 w 3212"/>
                  <a:gd name="T27" fmla="*/ 113 h 647"/>
                  <a:gd name="T28" fmla="*/ 3125 w 3212"/>
                  <a:gd name="T29" fmla="*/ 40 h 647"/>
                  <a:gd name="T30" fmla="*/ 3209 w 3212"/>
                  <a:gd name="T31" fmla="*/ 32 h 647"/>
                  <a:gd name="T32" fmla="*/ 3209 w 3212"/>
                  <a:gd name="T33" fmla="*/ 103 h 647"/>
                  <a:gd name="T34" fmla="*/ 3182 w 3212"/>
                  <a:gd name="T35" fmla="*/ 178 h 647"/>
                  <a:gd name="T36" fmla="*/ 3130 w 3212"/>
                  <a:gd name="T37" fmla="*/ 249 h 647"/>
                  <a:gd name="T38" fmla="*/ 3055 w 3212"/>
                  <a:gd name="T39" fmla="*/ 316 h 647"/>
                  <a:gd name="T40" fmla="*/ 2958 w 3212"/>
                  <a:gd name="T41" fmla="*/ 379 h 647"/>
                  <a:gd name="T42" fmla="*/ 2841 w 3212"/>
                  <a:gd name="T43" fmla="*/ 437 h 647"/>
                  <a:gd name="T44" fmla="*/ 2706 w 3212"/>
                  <a:gd name="T45" fmla="*/ 489 h 647"/>
                  <a:gd name="T46" fmla="*/ 2554 w 3212"/>
                  <a:gd name="T47" fmla="*/ 535 h 647"/>
                  <a:gd name="T48" fmla="*/ 2388 w 3212"/>
                  <a:gd name="T49" fmla="*/ 574 h 647"/>
                  <a:gd name="T50" fmla="*/ 2208 w 3212"/>
                  <a:gd name="T51" fmla="*/ 605 h 647"/>
                  <a:gd name="T52" fmla="*/ 2016 w 3212"/>
                  <a:gd name="T53" fmla="*/ 628 h 647"/>
                  <a:gd name="T54" fmla="*/ 1815 w 3212"/>
                  <a:gd name="T55" fmla="*/ 642 h 647"/>
                  <a:gd name="T56" fmla="*/ 1606 w 3212"/>
                  <a:gd name="T57" fmla="*/ 647 h 647"/>
                  <a:gd name="T58" fmla="*/ 1397 w 3212"/>
                  <a:gd name="T59" fmla="*/ 642 h 647"/>
                  <a:gd name="T60" fmla="*/ 1195 w 3212"/>
                  <a:gd name="T61" fmla="*/ 628 h 647"/>
                  <a:gd name="T62" fmla="*/ 1004 w 3212"/>
                  <a:gd name="T63" fmla="*/ 605 h 647"/>
                  <a:gd name="T64" fmla="*/ 824 w 3212"/>
                  <a:gd name="T65" fmla="*/ 574 h 647"/>
                  <a:gd name="T66" fmla="*/ 658 w 3212"/>
                  <a:gd name="T67" fmla="*/ 535 h 647"/>
                  <a:gd name="T68" fmla="*/ 506 w 3212"/>
                  <a:gd name="T69" fmla="*/ 489 h 647"/>
                  <a:gd name="T70" fmla="*/ 371 w 3212"/>
                  <a:gd name="T71" fmla="*/ 437 h 647"/>
                  <a:gd name="T72" fmla="*/ 254 w 3212"/>
                  <a:gd name="T73" fmla="*/ 379 h 647"/>
                  <a:gd name="T74" fmla="*/ 157 w 3212"/>
                  <a:gd name="T75" fmla="*/ 316 h 647"/>
                  <a:gd name="T76" fmla="*/ 82 w 3212"/>
                  <a:gd name="T77" fmla="*/ 249 h 647"/>
                  <a:gd name="T78" fmla="*/ 30 w 3212"/>
                  <a:gd name="T79" fmla="*/ 178 h 647"/>
                  <a:gd name="T80" fmla="*/ 3 w 3212"/>
                  <a:gd name="T81" fmla="*/ 103 h 647"/>
                  <a:gd name="T82" fmla="*/ 3 w 3212"/>
                  <a:gd name="T83" fmla="*/ 32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12" h="647">
                    <a:moveTo>
                      <a:pt x="11" y="0"/>
                    </a:moveTo>
                    <a:lnTo>
                      <a:pt x="87" y="40"/>
                    </a:lnTo>
                    <a:lnTo>
                      <a:pt x="169" y="78"/>
                    </a:lnTo>
                    <a:lnTo>
                      <a:pt x="256" y="113"/>
                    </a:lnTo>
                    <a:lnTo>
                      <a:pt x="346" y="147"/>
                    </a:lnTo>
                    <a:lnTo>
                      <a:pt x="442" y="178"/>
                    </a:lnTo>
                    <a:lnTo>
                      <a:pt x="543" y="207"/>
                    </a:lnTo>
                    <a:lnTo>
                      <a:pt x="647" y="233"/>
                    </a:lnTo>
                    <a:lnTo>
                      <a:pt x="756" y="257"/>
                    </a:lnTo>
                    <a:lnTo>
                      <a:pt x="869" y="277"/>
                    </a:lnTo>
                    <a:lnTo>
                      <a:pt x="985" y="295"/>
                    </a:lnTo>
                    <a:lnTo>
                      <a:pt x="1103" y="310"/>
                    </a:lnTo>
                    <a:lnTo>
                      <a:pt x="1225" y="322"/>
                    </a:lnTo>
                    <a:lnTo>
                      <a:pt x="1349" y="330"/>
                    </a:lnTo>
                    <a:lnTo>
                      <a:pt x="1477" y="335"/>
                    </a:lnTo>
                    <a:lnTo>
                      <a:pt x="1606" y="337"/>
                    </a:lnTo>
                    <a:lnTo>
                      <a:pt x="1735" y="335"/>
                    </a:lnTo>
                    <a:lnTo>
                      <a:pt x="1862" y="330"/>
                    </a:lnTo>
                    <a:lnTo>
                      <a:pt x="1987" y="322"/>
                    </a:lnTo>
                    <a:lnTo>
                      <a:pt x="2109" y="310"/>
                    </a:lnTo>
                    <a:lnTo>
                      <a:pt x="2228" y="295"/>
                    </a:lnTo>
                    <a:lnTo>
                      <a:pt x="2343" y="277"/>
                    </a:lnTo>
                    <a:lnTo>
                      <a:pt x="2455" y="257"/>
                    </a:lnTo>
                    <a:lnTo>
                      <a:pt x="2564" y="233"/>
                    </a:lnTo>
                    <a:lnTo>
                      <a:pt x="2669" y="207"/>
                    </a:lnTo>
                    <a:lnTo>
                      <a:pt x="2769" y="178"/>
                    </a:lnTo>
                    <a:lnTo>
                      <a:pt x="2865" y="147"/>
                    </a:lnTo>
                    <a:lnTo>
                      <a:pt x="2957" y="113"/>
                    </a:lnTo>
                    <a:lnTo>
                      <a:pt x="3044" y="78"/>
                    </a:lnTo>
                    <a:lnTo>
                      <a:pt x="3125" y="40"/>
                    </a:lnTo>
                    <a:lnTo>
                      <a:pt x="3202" y="0"/>
                    </a:lnTo>
                    <a:lnTo>
                      <a:pt x="3209" y="32"/>
                    </a:lnTo>
                    <a:lnTo>
                      <a:pt x="3212" y="65"/>
                    </a:lnTo>
                    <a:lnTo>
                      <a:pt x="3209" y="103"/>
                    </a:lnTo>
                    <a:lnTo>
                      <a:pt x="3199" y="141"/>
                    </a:lnTo>
                    <a:lnTo>
                      <a:pt x="3182" y="178"/>
                    </a:lnTo>
                    <a:lnTo>
                      <a:pt x="3159" y="214"/>
                    </a:lnTo>
                    <a:lnTo>
                      <a:pt x="3130" y="249"/>
                    </a:lnTo>
                    <a:lnTo>
                      <a:pt x="3096" y="283"/>
                    </a:lnTo>
                    <a:lnTo>
                      <a:pt x="3055" y="316"/>
                    </a:lnTo>
                    <a:lnTo>
                      <a:pt x="3009" y="348"/>
                    </a:lnTo>
                    <a:lnTo>
                      <a:pt x="2958" y="379"/>
                    </a:lnTo>
                    <a:lnTo>
                      <a:pt x="2902" y="409"/>
                    </a:lnTo>
                    <a:lnTo>
                      <a:pt x="2841" y="437"/>
                    </a:lnTo>
                    <a:lnTo>
                      <a:pt x="2775" y="464"/>
                    </a:lnTo>
                    <a:lnTo>
                      <a:pt x="2706" y="489"/>
                    </a:lnTo>
                    <a:lnTo>
                      <a:pt x="2632" y="513"/>
                    </a:lnTo>
                    <a:lnTo>
                      <a:pt x="2554" y="535"/>
                    </a:lnTo>
                    <a:lnTo>
                      <a:pt x="2472" y="555"/>
                    </a:lnTo>
                    <a:lnTo>
                      <a:pt x="2388" y="574"/>
                    </a:lnTo>
                    <a:lnTo>
                      <a:pt x="2299" y="590"/>
                    </a:lnTo>
                    <a:lnTo>
                      <a:pt x="2208" y="605"/>
                    </a:lnTo>
                    <a:lnTo>
                      <a:pt x="2114" y="618"/>
                    </a:lnTo>
                    <a:lnTo>
                      <a:pt x="2016" y="628"/>
                    </a:lnTo>
                    <a:lnTo>
                      <a:pt x="1917" y="636"/>
                    </a:lnTo>
                    <a:lnTo>
                      <a:pt x="1815" y="642"/>
                    </a:lnTo>
                    <a:lnTo>
                      <a:pt x="1712" y="646"/>
                    </a:lnTo>
                    <a:lnTo>
                      <a:pt x="1606" y="647"/>
                    </a:lnTo>
                    <a:lnTo>
                      <a:pt x="1500" y="646"/>
                    </a:lnTo>
                    <a:lnTo>
                      <a:pt x="1397" y="642"/>
                    </a:lnTo>
                    <a:lnTo>
                      <a:pt x="1295" y="636"/>
                    </a:lnTo>
                    <a:lnTo>
                      <a:pt x="1195" y="628"/>
                    </a:lnTo>
                    <a:lnTo>
                      <a:pt x="1098" y="618"/>
                    </a:lnTo>
                    <a:lnTo>
                      <a:pt x="1004" y="605"/>
                    </a:lnTo>
                    <a:lnTo>
                      <a:pt x="912" y="590"/>
                    </a:lnTo>
                    <a:lnTo>
                      <a:pt x="824" y="574"/>
                    </a:lnTo>
                    <a:lnTo>
                      <a:pt x="739" y="555"/>
                    </a:lnTo>
                    <a:lnTo>
                      <a:pt x="658" y="535"/>
                    </a:lnTo>
                    <a:lnTo>
                      <a:pt x="580" y="513"/>
                    </a:lnTo>
                    <a:lnTo>
                      <a:pt x="506" y="489"/>
                    </a:lnTo>
                    <a:lnTo>
                      <a:pt x="436" y="464"/>
                    </a:lnTo>
                    <a:lnTo>
                      <a:pt x="371" y="437"/>
                    </a:lnTo>
                    <a:lnTo>
                      <a:pt x="310" y="409"/>
                    </a:lnTo>
                    <a:lnTo>
                      <a:pt x="254" y="379"/>
                    </a:lnTo>
                    <a:lnTo>
                      <a:pt x="203" y="348"/>
                    </a:lnTo>
                    <a:lnTo>
                      <a:pt x="157" y="316"/>
                    </a:lnTo>
                    <a:lnTo>
                      <a:pt x="116" y="283"/>
                    </a:lnTo>
                    <a:lnTo>
                      <a:pt x="82" y="249"/>
                    </a:lnTo>
                    <a:lnTo>
                      <a:pt x="53" y="214"/>
                    </a:lnTo>
                    <a:lnTo>
                      <a:pt x="30" y="178"/>
                    </a:lnTo>
                    <a:lnTo>
                      <a:pt x="13" y="141"/>
                    </a:lnTo>
                    <a:lnTo>
                      <a:pt x="3" y="103"/>
                    </a:lnTo>
                    <a:lnTo>
                      <a:pt x="0" y="65"/>
                    </a:lnTo>
                    <a:lnTo>
                      <a:pt x="3" y="32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000" dirty="0">
                  <a:cs typeface="+mn-ea"/>
                  <a:sym typeface="+mn-lt"/>
                </a:endParaRPr>
              </a:p>
            </p:txBody>
          </p:sp>
        </p:grpSp>
        <p:sp>
          <p:nvSpPr>
            <p:cNvPr id="33" name="TextBox 41">
              <a:extLst>
                <a:ext uri="{FF2B5EF4-FFF2-40B4-BE49-F238E27FC236}">
                  <a16:creationId xmlns:a16="http://schemas.microsoft.com/office/drawing/2014/main" id="{C54D3760-39C5-4E32-BA53-D0F3DFDCE86F}"/>
                </a:ext>
              </a:extLst>
            </p:cNvPr>
            <p:cNvSpPr txBox="1"/>
            <p:nvPr/>
          </p:nvSpPr>
          <p:spPr>
            <a:xfrm>
              <a:off x="1323784" y="4655799"/>
              <a:ext cx="1992839" cy="53860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 defTabSz="1375467"/>
              <a:r>
                <a:rPr lang="en-US" altLang="zh-CN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Start Communcation </a:t>
              </a:r>
              <a:endPara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34" name="TextBox 88">
              <a:extLst>
                <a:ext uri="{FF2B5EF4-FFF2-40B4-BE49-F238E27FC236}">
                  <a16:creationId xmlns:a16="http://schemas.microsoft.com/office/drawing/2014/main" id="{24E347FF-491B-49EE-A260-F6C2E91B01BC}"/>
                </a:ext>
              </a:extLst>
            </p:cNvPr>
            <p:cNvSpPr txBox="1"/>
            <p:nvPr/>
          </p:nvSpPr>
          <p:spPr>
            <a:xfrm>
              <a:off x="1453029" y="5315295"/>
              <a:ext cx="1734346" cy="34223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375467">
                <a:lnSpc>
                  <a:spcPct val="130000"/>
                </a:lnSpc>
              </a:pP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With Cloud DB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</p:grpSp>
      <p:pic>
        <p:nvPicPr>
          <p:cNvPr id="8" name="Picture 7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918153" y="2788096"/>
            <a:ext cx="1602043" cy="2239549"/>
          </a:xfrm>
          <a:prstGeom prst="rect">
            <a:avLst/>
          </a:prstGeom>
        </p:spPr>
      </p:pic>
      <p:cxnSp>
        <p:nvCxnSpPr>
          <p:cNvPr id="10" name="Elbow Connector 9"/>
          <p:cNvCxnSpPr/>
          <p:nvPr/>
        </p:nvCxnSpPr>
        <p:spPr>
          <a:xfrm rot="10800000" flipV="1">
            <a:off x="8491948" y="5502494"/>
            <a:ext cx="1535287" cy="530576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utoShape 2" descr="blob:https://web.whatsapp.com/b7adf45b-078e-4e61-99f1-f25f44ea0a4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EG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32"/>
          <a:stretch/>
        </p:blipFill>
        <p:spPr>
          <a:xfrm>
            <a:off x="5582652" y="5577855"/>
            <a:ext cx="2818057" cy="91043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373" y="1265636"/>
            <a:ext cx="4629150" cy="1181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984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85185E-6 L 0.30143 -0.00394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65" y="-20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6 L 0.2957 0.00116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79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65">
            <a:extLst>
              <a:ext uri="{FF2B5EF4-FFF2-40B4-BE49-F238E27FC236}">
                <a16:creationId xmlns:a16="http://schemas.microsoft.com/office/drawing/2014/main" id="{4779E67C-EC3F-4636-AE98-D317D0164E49}"/>
              </a:ext>
            </a:extLst>
          </p:cNvPr>
          <p:cNvGrpSpPr/>
          <p:nvPr/>
        </p:nvGrpSpPr>
        <p:grpSpPr>
          <a:xfrm rot="10800000">
            <a:off x="5200603" y="1597969"/>
            <a:ext cx="1492667" cy="2586676"/>
            <a:chOff x="9102578" y="2608766"/>
            <a:chExt cx="2093942" cy="3656365"/>
          </a:xfrm>
        </p:grpSpPr>
        <p:grpSp>
          <p:nvGrpSpPr>
            <p:cNvPr id="3" name="组合 38">
              <a:extLst>
                <a:ext uri="{FF2B5EF4-FFF2-40B4-BE49-F238E27FC236}">
                  <a16:creationId xmlns:a16="http://schemas.microsoft.com/office/drawing/2014/main" id="{6D93E97E-84C6-4B64-B02A-CC1E67FC7730}"/>
                </a:ext>
              </a:extLst>
            </p:cNvPr>
            <p:cNvGrpSpPr/>
            <p:nvPr/>
          </p:nvGrpSpPr>
          <p:grpSpPr>
            <a:xfrm>
              <a:off x="9102578" y="2608766"/>
              <a:ext cx="2093942" cy="3552155"/>
              <a:chOff x="4614376" y="1924410"/>
              <a:chExt cx="3014255" cy="5113358"/>
            </a:xfrm>
          </p:grpSpPr>
          <p:sp>
            <p:nvSpPr>
              <p:cNvPr id="5" name="Freeform 18">
                <a:extLst>
                  <a:ext uri="{FF2B5EF4-FFF2-40B4-BE49-F238E27FC236}">
                    <a16:creationId xmlns:a16="http://schemas.microsoft.com/office/drawing/2014/main" id="{732CA79B-BE72-487F-A889-D710D1759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4376" y="1924410"/>
                <a:ext cx="384354" cy="710437"/>
              </a:xfrm>
              <a:custGeom>
                <a:avLst/>
                <a:gdLst>
                  <a:gd name="T0" fmla="*/ 0 w 310"/>
                  <a:gd name="T1" fmla="*/ 286 h 573"/>
                  <a:gd name="T2" fmla="*/ 310 w 310"/>
                  <a:gd name="T3" fmla="*/ 0 h 573"/>
                  <a:gd name="T4" fmla="*/ 310 w 310"/>
                  <a:gd name="T5" fmla="*/ 286 h 573"/>
                  <a:gd name="T6" fmla="*/ 310 w 310"/>
                  <a:gd name="T7" fmla="*/ 573 h 573"/>
                  <a:gd name="T8" fmla="*/ 0 w 310"/>
                  <a:gd name="T9" fmla="*/ 286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573">
                    <a:moveTo>
                      <a:pt x="0" y="286"/>
                    </a:moveTo>
                    <a:lnTo>
                      <a:pt x="310" y="0"/>
                    </a:lnTo>
                    <a:lnTo>
                      <a:pt x="310" y="286"/>
                    </a:lnTo>
                    <a:lnTo>
                      <a:pt x="310" y="573"/>
                    </a:lnTo>
                    <a:lnTo>
                      <a:pt x="0" y="28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6" name="Freeform 21">
                <a:extLst>
                  <a:ext uri="{FF2B5EF4-FFF2-40B4-BE49-F238E27FC236}">
                    <a16:creationId xmlns:a16="http://schemas.microsoft.com/office/drawing/2014/main" id="{36301FAB-F1A0-4DCD-957F-EB69AB6EF6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0651" y="5369238"/>
                <a:ext cx="360795" cy="1634317"/>
              </a:xfrm>
              <a:custGeom>
                <a:avLst/>
                <a:gdLst>
                  <a:gd name="T0" fmla="*/ 291 w 291"/>
                  <a:gd name="T1" fmla="*/ 0 h 2004"/>
                  <a:gd name="T2" fmla="*/ 291 w 291"/>
                  <a:gd name="T3" fmla="*/ 2004 h 2004"/>
                  <a:gd name="T4" fmla="*/ 0 w 291"/>
                  <a:gd name="T5" fmla="*/ 2004 h 2004"/>
                  <a:gd name="T6" fmla="*/ 0 w 291"/>
                  <a:gd name="T7" fmla="*/ 291 h 2004"/>
                  <a:gd name="T8" fmla="*/ 291 w 291"/>
                  <a:gd name="T9" fmla="*/ 0 h 2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1" h="2004">
                    <a:moveTo>
                      <a:pt x="291" y="0"/>
                    </a:moveTo>
                    <a:lnTo>
                      <a:pt x="291" y="2004"/>
                    </a:lnTo>
                    <a:lnTo>
                      <a:pt x="0" y="2004"/>
                    </a:lnTo>
                    <a:lnTo>
                      <a:pt x="0" y="291"/>
                    </a:lnTo>
                    <a:lnTo>
                      <a:pt x="291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7" name="Freeform 13">
                <a:extLst>
                  <a:ext uri="{FF2B5EF4-FFF2-40B4-BE49-F238E27FC236}">
                    <a16:creationId xmlns:a16="http://schemas.microsoft.com/office/drawing/2014/main" id="{AECF4177-A9CD-4B55-88C9-636562C8D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3256" y="5470999"/>
                <a:ext cx="382911" cy="1566769"/>
              </a:xfrm>
              <a:custGeom>
                <a:avLst/>
                <a:gdLst>
                  <a:gd name="T0" fmla="*/ 0 w 290"/>
                  <a:gd name="T1" fmla="*/ 0 h 2326"/>
                  <a:gd name="T2" fmla="*/ 0 w 290"/>
                  <a:gd name="T3" fmla="*/ 2326 h 2326"/>
                  <a:gd name="T4" fmla="*/ 290 w 290"/>
                  <a:gd name="T5" fmla="*/ 2326 h 2326"/>
                  <a:gd name="T6" fmla="*/ 290 w 290"/>
                  <a:gd name="T7" fmla="*/ 291 h 2326"/>
                  <a:gd name="T8" fmla="*/ 0 w 290"/>
                  <a:gd name="T9" fmla="*/ 0 h 2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0" h="2326">
                    <a:moveTo>
                      <a:pt x="0" y="0"/>
                    </a:moveTo>
                    <a:lnTo>
                      <a:pt x="0" y="2326"/>
                    </a:lnTo>
                    <a:lnTo>
                      <a:pt x="290" y="2326"/>
                    </a:lnTo>
                    <a:lnTo>
                      <a:pt x="290" y="2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grpSp>
            <p:nvGrpSpPr>
              <p:cNvPr id="8" name="Group 34">
                <a:extLst>
                  <a:ext uri="{FF2B5EF4-FFF2-40B4-BE49-F238E27FC236}">
                    <a16:creationId xmlns:a16="http://schemas.microsoft.com/office/drawing/2014/main" id="{06BF7FB1-A6C8-42C8-AAB7-518386175FA6}"/>
                  </a:ext>
                </a:extLst>
              </p:cNvPr>
              <p:cNvGrpSpPr/>
              <p:nvPr/>
            </p:nvGrpSpPr>
            <p:grpSpPr>
              <a:xfrm>
                <a:off x="4664281" y="5132166"/>
                <a:ext cx="1222492" cy="710436"/>
                <a:chOff x="4945029" y="5296905"/>
                <a:chExt cx="1106354" cy="642944"/>
              </a:xfrm>
            </p:grpSpPr>
            <p:sp>
              <p:nvSpPr>
                <p:cNvPr id="12" name="Freeform 15">
                  <a:extLst>
                    <a:ext uri="{FF2B5EF4-FFF2-40B4-BE49-F238E27FC236}">
                      <a16:creationId xmlns:a16="http://schemas.microsoft.com/office/drawing/2014/main" id="{F63E154F-F0AA-4952-BFF5-10856D4F21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56960" y="5459027"/>
                  <a:ext cx="794423" cy="326521"/>
                </a:xfrm>
                <a:custGeom>
                  <a:avLst/>
                  <a:gdLst>
                    <a:gd name="T0" fmla="*/ 0 w 708"/>
                    <a:gd name="T1" fmla="*/ 291 h 291"/>
                    <a:gd name="T2" fmla="*/ 708 w 708"/>
                    <a:gd name="T3" fmla="*/ 291 h 291"/>
                    <a:gd name="T4" fmla="*/ 418 w 708"/>
                    <a:gd name="T5" fmla="*/ 0 h 291"/>
                    <a:gd name="T6" fmla="*/ 0 w 708"/>
                    <a:gd name="T7" fmla="*/ 0 h 291"/>
                    <a:gd name="T8" fmla="*/ 0 w 708"/>
                    <a:gd name="T9" fmla="*/ 291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8" h="291">
                      <a:moveTo>
                        <a:pt x="0" y="291"/>
                      </a:moveTo>
                      <a:lnTo>
                        <a:pt x="708" y="291"/>
                      </a:lnTo>
                      <a:lnTo>
                        <a:pt x="418" y="0"/>
                      </a:lnTo>
                      <a:lnTo>
                        <a:pt x="0" y="0"/>
                      </a:lnTo>
                      <a:lnTo>
                        <a:pt x="0" y="29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Freeform 17">
                  <a:extLst>
                    <a:ext uri="{FF2B5EF4-FFF2-40B4-BE49-F238E27FC236}">
                      <a16:creationId xmlns:a16="http://schemas.microsoft.com/office/drawing/2014/main" id="{E3A7F76A-3AE2-46A1-A49A-49F4147C34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45029" y="5296905"/>
                  <a:ext cx="347841" cy="642944"/>
                </a:xfrm>
                <a:custGeom>
                  <a:avLst/>
                  <a:gdLst>
                    <a:gd name="T0" fmla="*/ 0 w 310"/>
                    <a:gd name="T1" fmla="*/ 286 h 573"/>
                    <a:gd name="T2" fmla="*/ 310 w 310"/>
                    <a:gd name="T3" fmla="*/ 0 h 573"/>
                    <a:gd name="T4" fmla="*/ 310 w 310"/>
                    <a:gd name="T5" fmla="*/ 286 h 573"/>
                    <a:gd name="T6" fmla="*/ 310 w 310"/>
                    <a:gd name="T7" fmla="*/ 573 h 573"/>
                    <a:gd name="T8" fmla="*/ 0 w 310"/>
                    <a:gd name="T9" fmla="*/ 286 h 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0" h="573">
                      <a:moveTo>
                        <a:pt x="0" y="286"/>
                      </a:moveTo>
                      <a:lnTo>
                        <a:pt x="310" y="0"/>
                      </a:lnTo>
                      <a:lnTo>
                        <a:pt x="310" y="286"/>
                      </a:lnTo>
                      <a:lnTo>
                        <a:pt x="310" y="573"/>
                      </a:lnTo>
                      <a:lnTo>
                        <a:pt x="0" y="28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9" name="Group 35">
                <a:extLst>
                  <a:ext uri="{FF2B5EF4-FFF2-40B4-BE49-F238E27FC236}">
                    <a16:creationId xmlns:a16="http://schemas.microsoft.com/office/drawing/2014/main" id="{33CBF1E6-3794-4EA5-8A41-ADFA0DBECC3E}"/>
                  </a:ext>
                </a:extLst>
              </p:cNvPr>
              <p:cNvGrpSpPr/>
              <p:nvPr/>
            </p:nvGrpSpPr>
            <p:grpSpPr>
              <a:xfrm>
                <a:off x="6469366" y="5082081"/>
                <a:ext cx="1159265" cy="710436"/>
                <a:chOff x="6578650" y="5251587"/>
                <a:chExt cx="1049137" cy="642945"/>
              </a:xfrm>
            </p:grpSpPr>
            <p:sp>
              <p:nvSpPr>
                <p:cNvPr id="10" name="Freeform 23">
                  <a:extLst>
                    <a:ext uri="{FF2B5EF4-FFF2-40B4-BE49-F238E27FC236}">
                      <a16:creationId xmlns:a16="http://schemas.microsoft.com/office/drawing/2014/main" id="{B4A90989-1BE0-4589-81F4-48E302F78B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8650" y="5418551"/>
                  <a:ext cx="732711" cy="326522"/>
                </a:xfrm>
                <a:custGeom>
                  <a:avLst/>
                  <a:gdLst>
                    <a:gd name="T0" fmla="*/ 653 w 653"/>
                    <a:gd name="T1" fmla="*/ 291 h 291"/>
                    <a:gd name="T2" fmla="*/ 0 w 653"/>
                    <a:gd name="T3" fmla="*/ 291 h 291"/>
                    <a:gd name="T4" fmla="*/ 291 w 653"/>
                    <a:gd name="T5" fmla="*/ 0 h 291"/>
                    <a:gd name="T6" fmla="*/ 653 w 653"/>
                    <a:gd name="T7" fmla="*/ 0 h 291"/>
                    <a:gd name="T8" fmla="*/ 653 w 653"/>
                    <a:gd name="T9" fmla="*/ 291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3" h="291">
                      <a:moveTo>
                        <a:pt x="653" y="291"/>
                      </a:moveTo>
                      <a:lnTo>
                        <a:pt x="0" y="291"/>
                      </a:lnTo>
                      <a:lnTo>
                        <a:pt x="291" y="0"/>
                      </a:lnTo>
                      <a:lnTo>
                        <a:pt x="653" y="0"/>
                      </a:lnTo>
                      <a:lnTo>
                        <a:pt x="653" y="29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11" name="Freeform 25">
                  <a:extLst>
                    <a:ext uri="{FF2B5EF4-FFF2-40B4-BE49-F238E27FC236}">
                      <a16:creationId xmlns:a16="http://schemas.microsoft.com/office/drawing/2014/main" id="{39B2CC33-38C6-490B-9B20-8FA9CA8281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75456" y="5251587"/>
                  <a:ext cx="352331" cy="642945"/>
                </a:xfrm>
                <a:custGeom>
                  <a:avLst/>
                  <a:gdLst>
                    <a:gd name="T0" fmla="*/ 314 w 314"/>
                    <a:gd name="T1" fmla="*/ 286 h 573"/>
                    <a:gd name="T2" fmla="*/ 0 w 314"/>
                    <a:gd name="T3" fmla="*/ 0 h 573"/>
                    <a:gd name="T4" fmla="*/ 0 w 314"/>
                    <a:gd name="T5" fmla="*/ 286 h 573"/>
                    <a:gd name="T6" fmla="*/ 0 w 314"/>
                    <a:gd name="T7" fmla="*/ 573 h 573"/>
                    <a:gd name="T8" fmla="*/ 314 w 314"/>
                    <a:gd name="T9" fmla="*/ 286 h 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4" h="573">
                      <a:moveTo>
                        <a:pt x="314" y="286"/>
                      </a:moveTo>
                      <a:lnTo>
                        <a:pt x="0" y="0"/>
                      </a:lnTo>
                      <a:lnTo>
                        <a:pt x="0" y="286"/>
                      </a:lnTo>
                      <a:lnTo>
                        <a:pt x="0" y="573"/>
                      </a:lnTo>
                      <a:lnTo>
                        <a:pt x="314" y="28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4" name="矩形 64">
              <a:extLst>
                <a:ext uri="{FF2B5EF4-FFF2-40B4-BE49-F238E27FC236}">
                  <a16:creationId xmlns:a16="http://schemas.microsoft.com/office/drawing/2014/main" id="{F10F9ED7-5BF7-46E3-A1E6-D2836362DCA6}"/>
                </a:ext>
              </a:extLst>
            </p:cNvPr>
            <p:cNvSpPr/>
            <p:nvPr/>
          </p:nvSpPr>
          <p:spPr>
            <a:xfrm>
              <a:off x="9333663" y="6066177"/>
              <a:ext cx="1655422" cy="19895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印品黑体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7173985" y="2089841"/>
            <a:ext cx="1747751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Longitude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2906490" y="2197882"/>
            <a:ext cx="1747751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Latitude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78891" y="2837090"/>
            <a:ext cx="1402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29.3010733</a:t>
            </a:r>
            <a:endParaRPr lang="ar-EG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224775" y="2783546"/>
            <a:ext cx="1390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30.7114331</a:t>
            </a:r>
            <a:endParaRPr lang="ar-EG" dirty="0"/>
          </a:p>
        </p:txBody>
      </p:sp>
      <p:grpSp>
        <p:nvGrpSpPr>
          <p:cNvPr id="42" name="Group 41"/>
          <p:cNvGrpSpPr/>
          <p:nvPr/>
        </p:nvGrpSpPr>
        <p:grpSpPr>
          <a:xfrm>
            <a:off x="7721007" y="3344785"/>
            <a:ext cx="492664" cy="737667"/>
            <a:chOff x="3697276" y="3331035"/>
            <a:chExt cx="492664" cy="737667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B2BC7335-C043-4D5B-AE78-ED6612FCE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810106" y="3688869"/>
              <a:ext cx="267003" cy="492664"/>
            </a:xfrm>
            <a:custGeom>
              <a:avLst/>
              <a:gdLst>
                <a:gd name="T0" fmla="*/ 310 w 310"/>
                <a:gd name="T1" fmla="*/ 286 h 572"/>
                <a:gd name="T2" fmla="*/ 0 w 310"/>
                <a:gd name="T3" fmla="*/ 0 h 572"/>
                <a:gd name="T4" fmla="*/ 0 w 310"/>
                <a:gd name="T5" fmla="*/ 286 h 572"/>
                <a:gd name="T6" fmla="*/ 0 w 310"/>
                <a:gd name="T7" fmla="*/ 572 h 572"/>
                <a:gd name="T8" fmla="*/ 310 w 310"/>
                <a:gd name="T9" fmla="*/ 28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2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2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821880" y="3331035"/>
              <a:ext cx="238828" cy="5044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536348" y="3319325"/>
            <a:ext cx="492664" cy="737667"/>
            <a:chOff x="3697276" y="3331035"/>
            <a:chExt cx="492664" cy="737667"/>
          </a:xfrm>
        </p:grpSpPr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B2BC7335-C043-4D5B-AE78-ED6612FCE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810106" y="3688869"/>
              <a:ext cx="267003" cy="492664"/>
            </a:xfrm>
            <a:custGeom>
              <a:avLst/>
              <a:gdLst>
                <a:gd name="T0" fmla="*/ 310 w 310"/>
                <a:gd name="T1" fmla="*/ 286 h 572"/>
                <a:gd name="T2" fmla="*/ 0 w 310"/>
                <a:gd name="T3" fmla="*/ 0 h 572"/>
                <a:gd name="T4" fmla="*/ 0 w 310"/>
                <a:gd name="T5" fmla="*/ 286 h 572"/>
                <a:gd name="T6" fmla="*/ 0 w 310"/>
                <a:gd name="T7" fmla="*/ 572 h 572"/>
                <a:gd name="T8" fmla="*/ 310 w 310"/>
                <a:gd name="T9" fmla="*/ 28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2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2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821880" y="3331035"/>
              <a:ext cx="238828" cy="5044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sp>
        <p:nvSpPr>
          <p:cNvPr id="47" name="Rectangle 46"/>
          <p:cNvSpPr/>
          <p:nvPr/>
        </p:nvSpPr>
        <p:spPr>
          <a:xfrm>
            <a:off x="3270802" y="4271228"/>
            <a:ext cx="10182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29.3010</a:t>
            </a:r>
            <a:endParaRPr lang="ar-EG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478344" y="4271228"/>
            <a:ext cx="1005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30.7114</a:t>
            </a:r>
            <a:endParaRPr lang="ar-EG" dirty="0"/>
          </a:p>
        </p:txBody>
      </p:sp>
      <p:sp>
        <p:nvSpPr>
          <p:cNvPr id="49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72478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Vehicle </a:t>
            </a:r>
            <a:r>
              <a:rPr lang="en-US" altLang="zh-CN" sz="32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Range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5505033" y="4056993"/>
            <a:ext cx="558693" cy="467125"/>
            <a:chOff x="837050" y="3589868"/>
            <a:chExt cx="770230" cy="643992"/>
          </a:xfrm>
        </p:grpSpPr>
        <p:sp>
          <p:nvSpPr>
            <p:cNvPr id="64" name="Rectangle 63"/>
            <p:cNvSpPr/>
            <p:nvPr/>
          </p:nvSpPr>
          <p:spPr>
            <a:xfrm>
              <a:off x="1151467" y="3589868"/>
              <a:ext cx="141396" cy="64399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66" name="Rectangle 65"/>
            <p:cNvSpPr/>
            <p:nvPr/>
          </p:nvSpPr>
          <p:spPr>
            <a:xfrm flipH="1">
              <a:off x="837050" y="3846216"/>
              <a:ext cx="770230" cy="131296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sp>
        <p:nvSpPr>
          <p:cNvPr id="69" name="Rectangle 68"/>
          <p:cNvSpPr/>
          <p:nvPr/>
        </p:nvSpPr>
        <p:spPr>
          <a:xfrm>
            <a:off x="4852026" y="5552791"/>
            <a:ext cx="19672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29.3010-30.7114</a:t>
            </a:r>
            <a:endParaRPr lang="ar-EG" dirty="0"/>
          </a:p>
          <a:p>
            <a:endParaRPr lang="ar-EG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4436993" y="4926472"/>
            <a:ext cx="2787782" cy="5308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Vehicle Range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 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94116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34" grpId="0"/>
      <p:bldP spid="47" grpId="0"/>
      <p:bldP spid="48" grpId="0"/>
      <p:bldP spid="49" grpId="0"/>
      <p:bldP spid="69" grpId="0"/>
      <p:bldP spid="7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72478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32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Check Vehicle in Range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sp>
        <p:nvSpPr>
          <p:cNvPr id="32" name="Oval 31"/>
          <p:cNvSpPr/>
          <p:nvPr/>
        </p:nvSpPr>
        <p:spPr>
          <a:xfrm rot="21128348">
            <a:off x="5065954" y="5108649"/>
            <a:ext cx="3834022" cy="1761057"/>
          </a:xfrm>
          <a:prstGeom prst="ellipse">
            <a:avLst/>
          </a:prstGeom>
          <a:solidFill>
            <a:schemeClr val="accent3">
              <a:lumMod val="75000"/>
              <a:alpha val="48000"/>
            </a:scheme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33" name="Picture 3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869343" y="4221619"/>
            <a:ext cx="2227243" cy="3118405"/>
          </a:xfrm>
          <a:prstGeom prst="rect">
            <a:avLst/>
          </a:prstGeom>
        </p:spPr>
      </p:pic>
      <p:sp>
        <p:nvSpPr>
          <p:cNvPr id="35" name="Oval 34"/>
          <p:cNvSpPr/>
          <p:nvPr/>
        </p:nvSpPr>
        <p:spPr>
          <a:xfrm rot="21128348">
            <a:off x="7597706" y="5143340"/>
            <a:ext cx="4340510" cy="1749225"/>
          </a:xfrm>
          <a:prstGeom prst="ellipse">
            <a:avLst/>
          </a:prstGeom>
          <a:solidFill>
            <a:srgbClr val="00B050">
              <a:alpha val="49000"/>
            </a:srgb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36" name="Picture 3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139651" y="4470657"/>
            <a:ext cx="1172143" cy="1638578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>
          <a:xfrm>
            <a:off x="936596" y="1324769"/>
            <a:ext cx="26133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endParaRPr lang="ar-EG" sz="3600" dirty="0">
              <a:solidFill>
                <a:srgbClr val="00B0F0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1898195" y="1450267"/>
            <a:ext cx="2076230" cy="3953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Vehicle Range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 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4996207" y="1429201"/>
            <a:ext cx="2076230" cy="3953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Sign Range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 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5131457" y="1905981"/>
            <a:ext cx="21176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29.3010-30.7114</a:t>
            </a:r>
            <a:endParaRPr lang="ar-EG" dirty="0"/>
          </a:p>
          <a:p>
            <a:endParaRPr lang="ar-EG" dirty="0"/>
          </a:p>
          <a:p>
            <a:endParaRPr lang="ar-EG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 flipH="1">
            <a:off x="4339038" y="1650483"/>
            <a:ext cx="350084" cy="1473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6" name="Rectangle 55"/>
          <p:cNvSpPr/>
          <p:nvPr/>
        </p:nvSpPr>
        <p:spPr>
          <a:xfrm flipH="1">
            <a:off x="4335769" y="1450268"/>
            <a:ext cx="350084" cy="1473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7" name="Rectangle 56"/>
          <p:cNvSpPr/>
          <p:nvPr/>
        </p:nvSpPr>
        <p:spPr>
          <a:xfrm>
            <a:off x="2014173" y="1954941"/>
            <a:ext cx="26133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29.3010-30.7114</a:t>
            </a:r>
            <a:endParaRPr lang="ar-EG" dirty="0"/>
          </a:p>
          <a:p>
            <a:endParaRPr lang="ar-EG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îṧľiḑe">
            <a:extLst>
              <a:ext uri="{FF2B5EF4-FFF2-40B4-BE49-F238E27FC236}">
                <a16:creationId xmlns:a16="http://schemas.microsoft.com/office/drawing/2014/main" id="{4D5B4DA5-E71A-4049-9C36-18184447C09A}"/>
              </a:ext>
            </a:extLst>
          </p:cNvPr>
          <p:cNvSpPr/>
          <p:nvPr/>
        </p:nvSpPr>
        <p:spPr>
          <a:xfrm>
            <a:off x="1700287" y="2626527"/>
            <a:ext cx="5168956" cy="18441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84200" dist="203200" dir="5400000" sx="92000" sy="92000" algn="ct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dirty="0" smtClean="0">
                <a:cs typeface="+mn-ea"/>
                <a:sym typeface="+mn-lt"/>
              </a:rPr>
              <a:t>t</a:t>
            </a:r>
            <a:endParaRPr dirty="0">
              <a:cs typeface="+mn-ea"/>
              <a:sym typeface="+mn-lt"/>
            </a:endParaRPr>
          </a:p>
        </p:txBody>
      </p:sp>
      <p:sp>
        <p:nvSpPr>
          <p:cNvPr id="60" name="iconfont-1192-846629">
            <a:extLst>
              <a:ext uri="{FF2B5EF4-FFF2-40B4-BE49-F238E27FC236}">
                <a16:creationId xmlns:a16="http://schemas.microsoft.com/office/drawing/2014/main" id="{8DD966DD-74BB-485B-AD88-63AAA558CE8D}"/>
              </a:ext>
            </a:extLst>
          </p:cNvPr>
          <p:cNvSpPr>
            <a:spLocks noChangeAspect="1"/>
          </p:cNvSpPr>
          <p:nvPr/>
        </p:nvSpPr>
        <p:spPr bwMode="auto">
          <a:xfrm rot="10800000">
            <a:off x="2295739" y="2930864"/>
            <a:ext cx="104974" cy="209696"/>
          </a:xfrm>
          <a:custGeom>
            <a:avLst/>
            <a:gdLst>
              <a:gd name="T0" fmla="*/ 6053 w 6066"/>
              <a:gd name="T1" fmla="*/ 12118 h 12118"/>
              <a:gd name="T2" fmla="*/ 0 w 6066"/>
              <a:gd name="T3" fmla="*/ 6053 h 12118"/>
              <a:gd name="T4" fmla="*/ 6066 w 6066"/>
              <a:gd name="T5" fmla="*/ 0 h 12118"/>
              <a:gd name="T6" fmla="*/ 6053 w 6066"/>
              <a:gd name="T7" fmla="*/ 12118 h 12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66" h="12118">
                <a:moveTo>
                  <a:pt x="6053" y="12118"/>
                </a:moveTo>
                <a:lnTo>
                  <a:pt x="0" y="6053"/>
                </a:lnTo>
                <a:lnTo>
                  <a:pt x="6066" y="0"/>
                </a:lnTo>
                <a:lnTo>
                  <a:pt x="6053" y="12118"/>
                </a:lnTo>
                <a:close/>
              </a:path>
            </a:pathLst>
          </a:custGeom>
          <a:solidFill>
            <a:srgbClr val="1C46F2"/>
          </a:solidFill>
          <a:ln>
            <a:solidFill>
              <a:srgbClr val="1C46F2"/>
            </a:solidFill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94670" y="2853782"/>
            <a:ext cx="1980029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Car read ID Sign</a:t>
            </a:r>
            <a:endParaRPr lang="ar-EG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iconfont-1192-846629">
            <a:extLst>
              <a:ext uri="{FF2B5EF4-FFF2-40B4-BE49-F238E27FC236}">
                <a16:creationId xmlns:a16="http://schemas.microsoft.com/office/drawing/2014/main" id="{8DD966DD-74BB-485B-AD88-63AAA558CE8D}"/>
              </a:ext>
            </a:extLst>
          </p:cNvPr>
          <p:cNvSpPr>
            <a:spLocks noChangeAspect="1"/>
          </p:cNvSpPr>
          <p:nvPr/>
        </p:nvSpPr>
        <p:spPr bwMode="auto">
          <a:xfrm rot="10800000">
            <a:off x="2295739" y="3356721"/>
            <a:ext cx="104974" cy="209696"/>
          </a:xfrm>
          <a:custGeom>
            <a:avLst/>
            <a:gdLst>
              <a:gd name="T0" fmla="*/ 6053 w 6066"/>
              <a:gd name="T1" fmla="*/ 12118 h 12118"/>
              <a:gd name="T2" fmla="*/ 0 w 6066"/>
              <a:gd name="T3" fmla="*/ 6053 h 12118"/>
              <a:gd name="T4" fmla="*/ 6066 w 6066"/>
              <a:gd name="T5" fmla="*/ 0 h 12118"/>
              <a:gd name="T6" fmla="*/ 6053 w 6066"/>
              <a:gd name="T7" fmla="*/ 12118 h 12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66" h="12118">
                <a:moveTo>
                  <a:pt x="6053" y="12118"/>
                </a:moveTo>
                <a:lnTo>
                  <a:pt x="0" y="6053"/>
                </a:lnTo>
                <a:lnTo>
                  <a:pt x="6066" y="0"/>
                </a:lnTo>
                <a:lnTo>
                  <a:pt x="6053" y="12118"/>
                </a:lnTo>
                <a:close/>
              </a:path>
            </a:pathLst>
          </a:custGeom>
          <a:solidFill>
            <a:srgbClr val="1C46F2"/>
          </a:solidFill>
          <a:ln>
            <a:solidFill>
              <a:srgbClr val="1C46F2"/>
            </a:solidFill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2507494" y="3265702"/>
            <a:ext cx="3454792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Recgonize Sign to take action</a:t>
            </a:r>
            <a:endParaRPr lang="ar-EG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iconfont-1192-846629">
            <a:extLst>
              <a:ext uri="{FF2B5EF4-FFF2-40B4-BE49-F238E27FC236}">
                <a16:creationId xmlns:a16="http://schemas.microsoft.com/office/drawing/2014/main" id="{8DD966DD-74BB-485B-AD88-63AAA558CE8D}"/>
              </a:ext>
            </a:extLst>
          </p:cNvPr>
          <p:cNvSpPr>
            <a:spLocks noChangeAspect="1"/>
          </p:cNvSpPr>
          <p:nvPr/>
        </p:nvSpPr>
        <p:spPr bwMode="auto">
          <a:xfrm rot="10800000">
            <a:off x="2295739" y="3803762"/>
            <a:ext cx="104974" cy="209696"/>
          </a:xfrm>
          <a:custGeom>
            <a:avLst/>
            <a:gdLst>
              <a:gd name="T0" fmla="*/ 6053 w 6066"/>
              <a:gd name="T1" fmla="*/ 12118 h 12118"/>
              <a:gd name="T2" fmla="*/ 0 w 6066"/>
              <a:gd name="T3" fmla="*/ 6053 h 12118"/>
              <a:gd name="T4" fmla="*/ 6066 w 6066"/>
              <a:gd name="T5" fmla="*/ 0 h 12118"/>
              <a:gd name="T6" fmla="*/ 6053 w 6066"/>
              <a:gd name="T7" fmla="*/ 12118 h 12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66" h="12118">
                <a:moveTo>
                  <a:pt x="6053" y="12118"/>
                </a:moveTo>
                <a:lnTo>
                  <a:pt x="0" y="6053"/>
                </a:lnTo>
                <a:lnTo>
                  <a:pt x="6066" y="0"/>
                </a:lnTo>
                <a:lnTo>
                  <a:pt x="6053" y="12118"/>
                </a:lnTo>
                <a:close/>
              </a:path>
            </a:pathLst>
          </a:custGeom>
          <a:solidFill>
            <a:srgbClr val="1C46F2"/>
          </a:solidFill>
          <a:ln>
            <a:solidFill>
              <a:srgbClr val="1C46F2"/>
            </a:solidFill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448072" y="3724288"/>
            <a:ext cx="3775393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Search ID Sign read and write in</a:t>
            </a:r>
          </a:p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Sign topic</a:t>
            </a:r>
            <a:endParaRPr lang="ar-EG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36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6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0" grpId="0"/>
      <p:bldP spid="41" grpId="0" animBg="1"/>
      <p:bldP spid="43" grpId="0" animBg="1"/>
      <p:bldP spid="51" grpId="0"/>
      <p:bldP spid="55" grpId="0" animBg="1"/>
      <p:bldP spid="56" grpId="0" animBg="1"/>
      <p:bldP spid="57" grpId="0"/>
      <p:bldP spid="60" grpId="0" animBg="1"/>
      <p:bldP spid="17" grpId="0"/>
      <p:bldP spid="62" grpId="0" animBg="1"/>
      <p:bldP spid="63" grpId="0"/>
      <p:bldP spid="65" grpId="0" animBg="1"/>
      <p:bldP spid="6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693404" y="411318"/>
            <a:ext cx="72478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Vehicle</a:t>
            </a:r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Move out Sign Range </a:t>
            </a:r>
            <a:endParaRPr lang="ar-EG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5689600" y="1039990"/>
            <a:ext cx="5434457" cy="359891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/>
          </p:cNvPicPr>
          <p:nvPr/>
        </p:nvPicPr>
        <p:blipFill rotWithShape="1">
          <a:blip r:embed="rId2"/>
          <a:srcRect b="39877"/>
          <a:stretch/>
        </p:blipFill>
        <p:spPr>
          <a:xfrm>
            <a:off x="10512500" y="447003"/>
            <a:ext cx="1479847" cy="925216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>
            <a:off x="5664200" y="4512665"/>
            <a:ext cx="25400" cy="125171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parts logo stone car icon top Retaliate persecution platfor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3010376" y="1600090"/>
            <a:ext cx="5307647" cy="353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Oval 55"/>
          <p:cNvSpPr/>
          <p:nvPr/>
        </p:nvSpPr>
        <p:spPr>
          <a:xfrm rot="7558031" flipH="1">
            <a:off x="5562019" y="4651005"/>
            <a:ext cx="1113793" cy="276353"/>
          </a:xfrm>
          <a:custGeom>
            <a:avLst/>
            <a:gdLst>
              <a:gd name="connsiteX0" fmla="*/ 0 w 736600"/>
              <a:gd name="connsiteY0" fmla="*/ 387141 h 774281"/>
              <a:gd name="connsiteX1" fmla="*/ 368300 w 736600"/>
              <a:gd name="connsiteY1" fmla="*/ 0 h 774281"/>
              <a:gd name="connsiteX2" fmla="*/ 736600 w 736600"/>
              <a:gd name="connsiteY2" fmla="*/ 387141 h 774281"/>
              <a:gd name="connsiteX3" fmla="*/ 368300 w 736600"/>
              <a:gd name="connsiteY3" fmla="*/ 774282 h 774281"/>
              <a:gd name="connsiteX4" fmla="*/ 0 w 736600"/>
              <a:gd name="connsiteY4" fmla="*/ 387141 h 774281"/>
              <a:gd name="connsiteX0" fmla="*/ 0 w 737052"/>
              <a:gd name="connsiteY0" fmla="*/ 387141 h 781619"/>
              <a:gd name="connsiteX1" fmla="*/ 368300 w 737052"/>
              <a:gd name="connsiteY1" fmla="*/ 0 h 781619"/>
              <a:gd name="connsiteX2" fmla="*/ 736600 w 737052"/>
              <a:gd name="connsiteY2" fmla="*/ 387141 h 781619"/>
              <a:gd name="connsiteX3" fmla="*/ 228600 w 737052"/>
              <a:gd name="connsiteY3" fmla="*/ 621881 h 781619"/>
              <a:gd name="connsiteX4" fmla="*/ 368300 w 737052"/>
              <a:gd name="connsiteY4" fmla="*/ 774282 h 781619"/>
              <a:gd name="connsiteX5" fmla="*/ 0 w 737052"/>
              <a:gd name="connsiteY5" fmla="*/ 387141 h 781619"/>
              <a:gd name="connsiteX0" fmla="*/ 0 w 737517"/>
              <a:gd name="connsiteY0" fmla="*/ 387141 h 782340"/>
              <a:gd name="connsiteX1" fmla="*/ 368300 w 737517"/>
              <a:gd name="connsiteY1" fmla="*/ 0 h 782340"/>
              <a:gd name="connsiteX2" fmla="*/ 736600 w 737517"/>
              <a:gd name="connsiteY2" fmla="*/ 387141 h 782340"/>
              <a:gd name="connsiteX3" fmla="*/ 469900 w 737517"/>
              <a:gd name="connsiteY3" fmla="*/ 63081 h 782340"/>
              <a:gd name="connsiteX4" fmla="*/ 368300 w 737517"/>
              <a:gd name="connsiteY4" fmla="*/ 774282 h 782340"/>
              <a:gd name="connsiteX5" fmla="*/ 0 w 737517"/>
              <a:gd name="connsiteY5" fmla="*/ 387141 h 782340"/>
              <a:gd name="connsiteX0" fmla="*/ 641 w 738158"/>
              <a:gd name="connsiteY0" fmla="*/ 387141 h 994301"/>
              <a:gd name="connsiteX1" fmla="*/ 368941 w 738158"/>
              <a:gd name="connsiteY1" fmla="*/ 0 h 994301"/>
              <a:gd name="connsiteX2" fmla="*/ 737241 w 738158"/>
              <a:gd name="connsiteY2" fmla="*/ 387141 h 994301"/>
              <a:gd name="connsiteX3" fmla="*/ 470541 w 738158"/>
              <a:gd name="connsiteY3" fmla="*/ 63081 h 994301"/>
              <a:gd name="connsiteX4" fmla="*/ 445141 w 738158"/>
              <a:gd name="connsiteY4" fmla="*/ 990182 h 994301"/>
              <a:gd name="connsiteX5" fmla="*/ 641 w 738158"/>
              <a:gd name="connsiteY5" fmla="*/ 387141 h 994301"/>
              <a:gd name="connsiteX0" fmla="*/ 1096 w 738613"/>
              <a:gd name="connsiteY0" fmla="*/ 387141 h 406782"/>
              <a:gd name="connsiteX1" fmla="*/ 369396 w 738613"/>
              <a:gd name="connsiteY1" fmla="*/ 0 h 406782"/>
              <a:gd name="connsiteX2" fmla="*/ 737696 w 738613"/>
              <a:gd name="connsiteY2" fmla="*/ 387141 h 406782"/>
              <a:gd name="connsiteX3" fmla="*/ 470996 w 738613"/>
              <a:gd name="connsiteY3" fmla="*/ 63081 h 406782"/>
              <a:gd name="connsiteX4" fmla="*/ 1096 w 738613"/>
              <a:gd name="connsiteY4" fmla="*/ 387141 h 406782"/>
              <a:gd name="connsiteX0" fmla="*/ 419 w 737557"/>
              <a:gd name="connsiteY0" fmla="*/ 387141 h 558381"/>
              <a:gd name="connsiteX1" fmla="*/ 368719 w 737557"/>
              <a:gd name="connsiteY1" fmla="*/ 0 h 558381"/>
              <a:gd name="connsiteX2" fmla="*/ 737019 w 737557"/>
              <a:gd name="connsiteY2" fmla="*/ 387141 h 558381"/>
              <a:gd name="connsiteX3" fmla="*/ 305219 w 737557"/>
              <a:gd name="connsiteY3" fmla="*/ 558381 h 558381"/>
              <a:gd name="connsiteX4" fmla="*/ 419 w 737557"/>
              <a:gd name="connsiteY4" fmla="*/ 387141 h 558381"/>
              <a:gd name="connsiteX0" fmla="*/ 15 w 737232"/>
              <a:gd name="connsiteY0" fmla="*/ 387141 h 405975"/>
              <a:gd name="connsiteX1" fmla="*/ 368315 w 737232"/>
              <a:gd name="connsiteY1" fmla="*/ 0 h 405975"/>
              <a:gd name="connsiteX2" fmla="*/ 736615 w 737232"/>
              <a:gd name="connsiteY2" fmla="*/ 387141 h 405975"/>
              <a:gd name="connsiteX3" fmla="*/ 355615 w 737232"/>
              <a:gd name="connsiteY3" fmla="*/ 37681 h 405975"/>
              <a:gd name="connsiteX4" fmla="*/ 15 w 737232"/>
              <a:gd name="connsiteY4" fmla="*/ 387141 h 405975"/>
              <a:gd name="connsiteX0" fmla="*/ 138 w 737313"/>
              <a:gd name="connsiteY0" fmla="*/ 387141 h 434174"/>
              <a:gd name="connsiteX1" fmla="*/ 368438 w 737313"/>
              <a:gd name="connsiteY1" fmla="*/ 0 h 434174"/>
              <a:gd name="connsiteX2" fmla="*/ 736738 w 737313"/>
              <a:gd name="connsiteY2" fmla="*/ 387141 h 434174"/>
              <a:gd name="connsiteX3" fmla="*/ 330338 w 737313"/>
              <a:gd name="connsiteY3" fmla="*/ 405981 h 434174"/>
              <a:gd name="connsiteX4" fmla="*/ 138 w 737313"/>
              <a:gd name="connsiteY4" fmla="*/ 387141 h 434174"/>
              <a:gd name="connsiteX0" fmla="*/ 0 w 736600"/>
              <a:gd name="connsiteY0" fmla="*/ 387141 h 435534"/>
              <a:gd name="connsiteX1" fmla="*/ 368300 w 736600"/>
              <a:gd name="connsiteY1" fmla="*/ 0 h 435534"/>
              <a:gd name="connsiteX2" fmla="*/ 736600 w 736600"/>
              <a:gd name="connsiteY2" fmla="*/ 387141 h 435534"/>
              <a:gd name="connsiteX3" fmla="*/ 0 w 736600"/>
              <a:gd name="connsiteY3" fmla="*/ 387141 h 435534"/>
              <a:gd name="connsiteX0" fmla="*/ 0 w 736600"/>
              <a:gd name="connsiteY0" fmla="*/ 387141 h 478581"/>
              <a:gd name="connsiteX1" fmla="*/ 368300 w 736600"/>
              <a:gd name="connsiteY1" fmla="*/ 0 h 478581"/>
              <a:gd name="connsiteX2" fmla="*/ 736600 w 736600"/>
              <a:gd name="connsiteY2" fmla="*/ 387141 h 478581"/>
              <a:gd name="connsiteX3" fmla="*/ 91440 w 736600"/>
              <a:gd name="connsiteY3" fmla="*/ 478581 h 478581"/>
              <a:gd name="connsiteX0" fmla="*/ 0 w 736600"/>
              <a:gd name="connsiteY0" fmla="*/ 387141 h 757981"/>
              <a:gd name="connsiteX1" fmla="*/ 368300 w 736600"/>
              <a:gd name="connsiteY1" fmla="*/ 0 h 757981"/>
              <a:gd name="connsiteX2" fmla="*/ 736600 w 736600"/>
              <a:gd name="connsiteY2" fmla="*/ 387141 h 757981"/>
              <a:gd name="connsiteX3" fmla="*/ 510540 w 736600"/>
              <a:gd name="connsiteY3" fmla="*/ 757981 h 757981"/>
              <a:gd name="connsiteX0" fmla="*/ 0 w 736600"/>
              <a:gd name="connsiteY0" fmla="*/ 387141 h 387141"/>
              <a:gd name="connsiteX1" fmla="*/ 368300 w 736600"/>
              <a:gd name="connsiteY1" fmla="*/ 0 h 387141"/>
              <a:gd name="connsiteX2" fmla="*/ 736600 w 736600"/>
              <a:gd name="connsiteY2" fmla="*/ 387141 h 38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6600" h="387141">
                <a:moveTo>
                  <a:pt x="0" y="387141"/>
                </a:moveTo>
                <a:cubicBezTo>
                  <a:pt x="6350" y="319477"/>
                  <a:pt x="164894" y="0"/>
                  <a:pt x="368300" y="0"/>
                </a:cubicBezTo>
                <a:cubicBezTo>
                  <a:pt x="571706" y="0"/>
                  <a:pt x="719667" y="262328"/>
                  <a:pt x="736600" y="387141"/>
                </a:cubicBezTo>
              </a:path>
            </a:pathLst>
          </a:cu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81294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72478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32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Vehicle</a:t>
            </a:r>
            <a:r>
              <a:rPr lang="en-US" sz="3200" b="1" dirty="0" smtClean="0"/>
              <a:t>-Sign </a:t>
            </a:r>
            <a:r>
              <a:rPr lang="en-US" sz="3200" b="1" dirty="0"/>
              <a:t>Degree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3224326" y="1244600"/>
            <a:ext cx="5233874" cy="276943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/>
          </p:cNvPicPr>
          <p:nvPr/>
        </p:nvPicPr>
        <p:blipFill rotWithShape="1">
          <a:blip r:embed="rId2"/>
          <a:srcRect b="39877"/>
          <a:stretch/>
        </p:blipFill>
        <p:spPr>
          <a:xfrm>
            <a:off x="7846643" y="651613"/>
            <a:ext cx="1479847" cy="925216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V="1">
            <a:off x="2074127" y="3830265"/>
            <a:ext cx="4181707" cy="420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parts logo stone car icon top Retaliate persecution platfor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0475" y="2095542"/>
            <a:ext cx="5105656" cy="340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 rot="19834441">
            <a:off x="4924271" y="2084884"/>
            <a:ext cx="2081019" cy="40011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2000" b="1" i="1" dirty="0" smtClean="0"/>
              <a:t>Bearing Degree</a:t>
            </a:r>
            <a:endParaRPr lang="ar-EG" sz="2000" b="1" i="1" dirty="0"/>
          </a:p>
        </p:txBody>
      </p:sp>
      <p:sp>
        <p:nvSpPr>
          <p:cNvPr id="42" name="TextBox 41"/>
          <p:cNvSpPr txBox="1"/>
          <p:nvPr/>
        </p:nvSpPr>
        <p:spPr>
          <a:xfrm>
            <a:off x="3825073" y="3828396"/>
            <a:ext cx="2281394" cy="40011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2000" b="1" i="1" dirty="0" smtClean="0"/>
              <a:t>Compass Degree</a:t>
            </a:r>
            <a:endParaRPr lang="ar-EG" sz="2000" b="1" i="1" dirty="0"/>
          </a:p>
        </p:txBody>
      </p:sp>
      <p:sp>
        <p:nvSpPr>
          <p:cNvPr id="56" name="Oval 55"/>
          <p:cNvSpPr/>
          <p:nvPr/>
        </p:nvSpPr>
        <p:spPr>
          <a:xfrm rot="4340487" flipH="1">
            <a:off x="4259941" y="3591412"/>
            <a:ext cx="447971" cy="45719"/>
          </a:xfrm>
          <a:custGeom>
            <a:avLst/>
            <a:gdLst>
              <a:gd name="connsiteX0" fmla="*/ 0 w 736600"/>
              <a:gd name="connsiteY0" fmla="*/ 387141 h 774281"/>
              <a:gd name="connsiteX1" fmla="*/ 368300 w 736600"/>
              <a:gd name="connsiteY1" fmla="*/ 0 h 774281"/>
              <a:gd name="connsiteX2" fmla="*/ 736600 w 736600"/>
              <a:gd name="connsiteY2" fmla="*/ 387141 h 774281"/>
              <a:gd name="connsiteX3" fmla="*/ 368300 w 736600"/>
              <a:gd name="connsiteY3" fmla="*/ 774282 h 774281"/>
              <a:gd name="connsiteX4" fmla="*/ 0 w 736600"/>
              <a:gd name="connsiteY4" fmla="*/ 387141 h 774281"/>
              <a:gd name="connsiteX0" fmla="*/ 0 w 737052"/>
              <a:gd name="connsiteY0" fmla="*/ 387141 h 781619"/>
              <a:gd name="connsiteX1" fmla="*/ 368300 w 737052"/>
              <a:gd name="connsiteY1" fmla="*/ 0 h 781619"/>
              <a:gd name="connsiteX2" fmla="*/ 736600 w 737052"/>
              <a:gd name="connsiteY2" fmla="*/ 387141 h 781619"/>
              <a:gd name="connsiteX3" fmla="*/ 228600 w 737052"/>
              <a:gd name="connsiteY3" fmla="*/ 621881 h 781619"/>
              <a:gd name="connsiteX4" fmla="*/ 368300 w 737052"/>
              <a:gd name="connsiteY4" fmla="*/ 774282 h 781619"/>
              <a:gd name="connsiteX5" fmla="*/ 0 w 737052"/>
              <a:gd name="connsiteY5" fmla="*/ 387141 h 781619"/>
              <a:gd name="connsiteX0" fmla="*/ 0 w 737517"/>
              <a:gd name="connsiteY0" fmla="*/ 387141 h 782340"/>
              <a:gd name="connsiteX1" fmla="*/ 368300 w 737517"/>
              <a:gd name="connsiteY1" fmla="*/ 0 h 782340"/>
              <a:gd name="connsiteX2" fmla="*/ 736600 w 737517"/>
              <a:gd name="connsiteY2" fmla="*/ 387141 h 782340"/>
              <a:gd name="connsiteX3" fmla="*/ 469900 w 737517"/>
              <a:gd name="connsiteY3" fmla="*/ 63081 h 782340"/>
              <a:gd name="connsiteX4" fmla="*/ 368300 w 737517"/>
              <a:gd name="connsiteY4" fmla="*/ 774282 h 782340"/>
              <a:gd name="connsiteX5" fmla="*/ 0 w 737517"/>
              <a:gd name="connsiteY5" fmla="*/ 387141 h 782340"/>
              <a:gd name="connsiteX0" fmla="*/ 641 w 738158"/>
              <a:gd name="connsiteY0" fmla="*/ 387141 h 994301"/>
              <a:gd name="connsiteX1" fmla="*/ 368941 w 738158"/>
              <a:gd name="connsiteY1" fmla="*/ 0 h 994301"/>
              <a:gd name="connsiteX2" fmla="*/ 737241 w 738158"/>
              <a:gd name="connsiteY2" fmla="*/ 387141 h 994301"/>
              <a:gd name="connsiteX3" fmla="*/ 470541 w 738158"/>
              <a:gd name="connsiteY3" fmla="*/ 63081 h 994301"/>
              <a:gd name="connsiteX4" fmla="*/ 445141 w 738158"/>
              <a:gd name="connsiteY4" fmla="*/ 990182 h 994301"/>
              <a:gd name="connsiteX5" fmla="*/ 641 w 738158"/>
              <a:gd name="connsiteY5" fmla="*/ 387141 h 994301"/>
              <a:gd name="connsiteX0" fmla="*/ 1096 w 738613"/>
              <a:gd name="connsiteY0" fmla="*/ 387141 h 406782"/>
              <a:gd name="connsiteX1" fmla="*/ 369396 w 738613"/>
              <a:gd name="connsiteY1" fmla="*/ 0 h 406782"/>
              <a:gd name="connsiteX2" fmla="*/ 737696 w 738613"/>
              <a:gd name="connsiteY2" fmla="*/ 387141 h 406782"/>
              <a:gd name="connsiteX3" fmla="*/ 470996 w 738613"/>
              <a:gd name="connsiteY3" fmla="*/ 63081 h 406782"/>
              <a:gd name="connsiteX4" fmla="*/ 1096 w 738613"/>
              <a:gd name="connsiteY4" fmla="*/ 387141 h 406782"/>
              <a:gd name="connsiteX0" fmla="*/ 419 w 737557"/>
              <a:gd name="connsiteY0" fmla="*/ 387141 h 558381"/>
              <a:gd name="connsiteX1" fmla="*/ 368719 w 737557"/>
              <a:gd name="connsiteY1" fmla="*/ 0 h 558381"/>
              <a:gd name="connsiteX2" fmla="*/ 737019 w 737557"/>
              <a:gd name="connsiteY2" fmla="*/ 387141 h 558381"/>
              <a:gd name="connsiteX3" fmla="*/ 305219 w 737557"/>
              <a:gd name="connsiteY3" fmla="*/ 558381 h 558381"/>
              <a:gd name="connsiteX4" fmla="*/ 419 w 737557"/>
              <a:gd name="connsiteY4" fmla="*/ 387141 h 558381"/>
              <a:gd name="connsiteX0" fmla="*/ 15 w 737232"/>
              <a:gd name="connsiteY0" fmla="*/ 387141 h 405975"/>
              <a:gd name="connsiteX1" fmla="*/ 368315 w 737232"/>
              <a:gd name="connsiteY1" fmla="*/ 0 h 405975"/>
              <a:gd name="connsiteX2" fmla="*/ 736615 w 737232"/>
              <a:gd name="connsiteY2" fmla="*/ 387141 h 405975"/>
              <a:gd name="connsiteX3" fmla="*/ 355615 w 737232"/>
              <a:gd name="connsiteY3" fmla="*/ 37681 h 405975"/>
              <a:gd name="connsiteX4" fmla="*/ 15 w 737232"/>
              <a:gd name="connsiteY4" fmla="*/ 387141 h 405975"/>
              <a:gd name="connsiteX0" fmla="*/ 138 w 737313"/>
              <a:gd name="connsiteY0" fmla="*/ 387141 h 434174"/>
              <a:gd name="connsiteX1" fmla="*/ 368438 w 737313"/>
              <a:gd name="connsiteY1" fmla="*/ 0 h 434174"/>
              <a:gd name="connsiteX2" fmla="*/ 736738 w 737313"/>
              <a:gd name="connsiteY2" fmla="*/ 387141 h 434174"/>
              <a:gd name="connsiteX3" fmla="*/ 330338 w 737313"/>
              <a:gd name="connsiteY3" fmla="*/ 405981 h 434174"/>
              <a:gd name="connsiteX4" fmla="*/ 138 w 737313"/>
              <a:gd name="connsiteY4" fmla="*/ 387141 h 434174"/>
              <a:gd name="connsiteX0" fmla="*/ 0 w 736600"/>
              <a:gd name="connsiteY0" fmla="*/ 387141 h 435534"/>
              <a:gd name="connsiteX1" fmla="*/ 368300 w 736600"/>
              <a:gd name="connsiteY1" fmla="*/ 0 h 435534"/>
              <a:gd name="connsiteX2" fmla="*/ 736600 w 736600"/>
              <a:gd name="connsiteY2" fmla="*/ 387141 h 435534"/>
              <a:gd name="connsiteX3" fmla="*/ 0 w 736600"/>
              <a:gd name="connsiteY3" fmla="*/ 387141 h 435534"/>
              <a:gd name="connsiteX0" fmla="*/ 0 w 736600"/>
              <a:gd name="connsiteY0" fmla="*/ 387141 h 478581"/>
              <a:gd name="connsiteX1" fmla="*/ 368300 w 736600"/>
              <a:gd name="connsiteY1" fmla="*/ 0 h 478581"/>
              <a:gd name="connsiteX2" fmla="*/ 736600 w 736600"/>
              <a:gd name="connsiteY2" fmla="*/ 387141 h 478581"/>
              <a:gd name="connsiteX3" fmla="*/ 91440 w 736600"/>
              <a:gd name="connsiteY3" fmla="*/ 478581 h 478581"/>
              <a:gd name="connsiteX0" fmla="*/ 0 w 736600"/>
              <a:gd name="connsiteY0" fmla="*/ 387141 h 757981"/>
              <a:gd name="connsiteX1" fmla="*/ 368300 w 736600"/>
              <a:gd name="connsiteY1" fmla="*/ 0 h 757981"/>
              <a:gd name="connsiteX2" fmla="*/ 736600 w 736600"/>
              <a:gd name="connsiteY2" fmla="*/ 387141 h 757981"/>
              <a:gd name="connsiteX3" fmla="*/ 510540 w 736600"/>
              <a:gd name="connsiteY3" fmla="*/ 757981 h 757981"/>
              <a:gd name="connsiteX0" fmla="*/ 0 w 736600"/>
              <a:gd name="connsiteY0" fmla="*/ 387141 h 387141"/>
              <a:gd name="connsiteX1" fmla="*/ 368300 w 736600"/>
              <a:gd name="connsiteY1" fmla="*/ 0 h 387141"/>
              <a:gd name="connsiteX2" fmla="*/ 736600 w 736600"/>
              <a:gd name="connsiteY2" fmla="*/ 387141 h 38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6600" h="387141">
                <a:moveTo>
                  <a:pt x="0" y="387141"/>
                </a:moveTo>
                <a:cubicBezTo>
                  <a:pt x="6350" y="319477"/>
                  <a:pt x="164894" y="0"/>
                  <a:pt x="368300" y="0"/>
                </a:cubicBezTo>
                <a:cubicBezTo>
                  <a:pt x="571706" y="0"/>
                  <a:pt x="719667" y="262328"/>
                  <a:pt x="736600" y="387141"/>
                </a:cubicBezTo>
              </a:path>
            </a:pathLst>
          </a:cu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7" name="Rectangle 56"/>
          <p:cNvSpPr/>
          <p:nvPr/>
        </p:nvSpPr>
        <p:spPr>
          <a:xfrm>
            <a:off x="1437270" y="4779736"/>
            <a:ext cx="87116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Vehicle</a:t>
            </a:r>
            <a:r>
              <a:rPr lang="en-US" sz="2400" b="1" dirty="0" smtClean="0"/>
              <a:t>-Sign Degree = Bearing Degree – Compass Degree</a:t>
            </a:r>
            <a:endParaRPr lang="ar-EG" sz="2400" b="1" dirty="0"/>
          </a:p>
        </p:txBody>
      </p:sp>
      <p:sp>
        <p:nvSpPr>
          <p:cNvPr id="59" name="Rectangle 58"/>
          <p:cNvSpPr/>
          <p:nvPr/>
        </p:nvSpPr>
        <p:spPr>
          <a:xfrm>
            <a:off x="9973481" y="4769549"/>
            <a:ext cx="9941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&lt; 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60</a:t>
            </a:r>
            <a:endParaRPr lang="ar-EG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10830206" y="4684477"/>
            <a:ext cx="118802" cy="118802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78008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V2I </a:t>
            </a:r>
            <a:r>
              <a:rPr lang="en-US" altLang="zh-CN" sz="4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Communication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5" name="Oval 4"/>
          <p:cNvSpPr/>
          <p:nvPr/>
        </p:nvSpPr>
        <p:spPr>
          <a:xfrm rot="21128348">
            <a:off x="5858167" y="4927470"/>
            <a:ext cx="3256892" cy="1818576"/>
          </a:xfrm>
          <a:prstGeom prst="ellipse">
            <a:avLst/>
          </a:prstGeom>
          <a:solidFill>
            <a:schemeClr val="accent3">
              <a:lumMod val="75000"/>
              <a:alpha val="48000"/>
            </a:scheme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520816" y="3857908"/>
            <a:ext cx="1891980" cy="3220259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 rot="21128348">
            <a:off x="8074065" y="4851429"/>
            <a:ext cx="3959200" cy="1939642"/>
          </a:xfrm>
          <a:prstGeom prst="ellipse">
            <a:avLst/>
          </a:prstGeom>
          <a:solidFill>
            <a:srgbClr val="00B050">
              <a:alpha val="49000"/>
            </a:srgb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736875" y="3567349"/>
            <a:ext cx="1885319" cy="2291892"/>
          </a:xfrm>
          <a:prstGeom prst="rect">
            <a:avLst/>
          </a:prstGeom>
        </p:spPr>
      </p:pic>
      <p:grpSp>
        <p:nvGrpSpPr>
          <p:cNvPr id="18" name="组合 31">
            <a:extLst>
              <a:ext uri="{FF2B5EF4-FFF2-40B4-BE49-F238E27FC236}">
                <a16:creationId xmlns:a16="http://schemas.microsoft.com/office/drawing/2014/main" id="{6C5C5333-9372-4D00-900E-AE895D4B3B6A}"/>
              </a:ext>
            </a:extLst>
          </p:cNvPr>
          <p:cNvGrpSpPr/>
          <p:nvPr/>
        </p:nvGrpSpPr>
        <p:grpSpPr>
          <a:xfrm>
            <a:off x="1224438" y="1495839"/>
            <a:ext cx="3989722" cy="749824"/>
            <a:chOff x="6705600" y="1862248"/>
            <a:chExt cx="3989722" cy="749824"/>
          </a:xfrm>
        </p:grpSpPr>
        <p:sp>
          <p:nvSpPr>
            <p:cNvPr id="19" name="TextBox 41">
              <a:extLst>
                <a:ext uri="{FF2B5EF4-FFF2-40B4-BE49-F238E27FC236}">
                  <a16:creationId xmlns:a16="http://schemas.microsoft.com/office/drawing/2014/main" id="{FF3CAB4F-ABFF-4F2D-AC5D-570321C9FFDF}"/>
                </a:ext>
              </a:extLst>
            </p:cNvPr>
            <p:cNvSpPr txBox="1"/>
            <p:nvPr/>
          </p:nvSpPr>
          <p:spPr>
            <a:xfrm>
              <a:off x="6953530" y="1862248"/>
              <a:ext cx="1960617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375467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Vehicle 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TextBox 88">
              <a:extLst>
                <a:ext uri="{FF2B5EF4-FFF2-40B4-BE49-F238E27FC236}">
                  <a16:creationId xmlns:a16="http://schemas.microsoft.com/office/drawing/2014/main" id="{26CA49AA-75AF-4C46-B8C1-59666E9F8644}"/>
                </a:ext>
              </a:extLst>
            </p:cNvPr>
            <p:cNvSpPr txBox="1"/>
            <p:nvPr/>
          </p:nvSpPr>
          <p:spPr>
            <a:xfrm>
              <a:off x="6953530" y="2267857"/>
              <a:ext cx="3741792" cy="3226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375467">
                <a:lnSpc>
                  <a:spcPct val="130000"/>
                </a:lnSpc>
              </a:pPr>
              <a:r>
                <a:rPr lang="en-US" altLang="zh-CN" dirty="0" smtClean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Display info </a:t>
              </a:r>
              <a:endParaRPr lang="zh-CN" altLang="en-US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  <p:cxnSp>
          <p:nvCxnSpPr>
            <p:cNvPr id="21" name="直接连接符 34">
              <a:extLst>
                <a:ext uri="{FF2B5EF4-FFF2-40B4-BE49-F238E27FC236}">
                  <a16:creationId xmlns:a16="http://schemas.microsoft.com/office/drawing/2014/main" id="{6BA411CC-1AB6-4812-8E4A-733C4C1F49EE}"/>
                </a:ext>
              </a:extLst>
            </p:cNvPr>
            <p:cNvCxnSpPr/>
            <p:nvPr/>
          </p:nvCxnSpPr>
          <p:spPr>
            <a:xfrm>
              <a:off x="6705600" y="1933613"/>
              <a:ext cx="0" cy="6784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39">
            <a:extLst>
              <a:ext uri="{FF2B5EF4-FFF2-40B4-BE49-F238E27FC236}">
                <a16:creationId xmlns:a16="http://schemas.microsoft.com/office/drawing/2014/main" id="{AAB84428-AB84-4402-9E57-E3FD0866D2C8}"/>
              </a:ext>
            </a:extLst>
          </p:cNvPr>
          <p:cNvSpPr txBox="1"/>
          <p:nvPr/>
        </p:nvSpPr>
        <p:spPr>
          <a:xfrm>
            <a:off x="478126" y="1495839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01</a:t>
            </a:r>
            <a:endParaRPr lang="zh-CN" altLang="en-US" sz="2800" dirty="0">
              <a:solidFill>
                <a:schemeClr val="accent3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24" name="Pentagon 23">
            <a:extLst>
              <a:ext uri="{FF2B5EF4-FFF2-40B4-BE49-F238E27FC236}">
                <a16:creationId xmlns:a16="http://schemas.microsoft.com/office/drawing/2014/main" id="{A7348551-8EE9-4190-B5E9-1B709B60E985}"/>
              </a:ext>
            </a:extLst>
          </p:cNvPr>
          <p:cNvSpPr/>
          <p:nvPr/>
        </p:nvSpPr>
        <p:spPr>
          <a:xfrm>
            <a:off x="3325134" y="1331745"/>
            <a:ext cx="2102478" cy="1160533"/>
          </a:xfrm>
          <a:prstGeom prst="homePlate">
            <a:avLst>
              <a:gd name="adj" fmla="val 2903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 rot="16200000">
            <a:off x="2973994" y="1652300"/>
            <a:ext cx="1176245" cy="4909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23" name="Pentagon 22">
            <a:extLst>
              <a:ext uri="{FF2B5EF4-FFF2-40B4-BE49-F238E27FC236}">
                <a16:creationId xmlns:a16="http://schemas.microsoft.com/office/drawing/2014/main" id="{A7348551-8EE9-4190-B5E9-1B709B60E985}"/>
              </a:ext>
            </a:extLst>
          </p:cNvPr>
          <p:cNvSpPr/>
          <p:nvPr/>
        </p:nvSpPr>
        <p:spPr>
          <a:xfrm>
            <a:off x="5616204" y="1331745"/>
            <a:ext cx="2102478" cy="1160533"/>
          </a:xfrm>
          <a:prstGeom prst="homePlate">
            <a:avLst>
              <a:gd name="adj" fmla="val 2903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 rot="16200000">
            <a:off x="5265064" y="1652300"/>
            <a:ext cx="1176245" cy="4909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15681" y="1552941"/>
            <a:ext cx="1146469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Display</a:t>
            </a:r>
          </a:p>
          <a:p>
            <a:r>
              <a:rPr lang="en-US" dirty="0" smtClean="0"/>
              <a:t>Stop sign</a:t>
            </a:r>
            <a:endParaRPr lang="ar-EG" dirty="0"/>
          </a:p>
        </p:txBody>
      </p:sp>
      <p:sp>
        <p:nvSpPr>
          <p:cNvPr id="28" name="Pentagon 27">
            <a:extLst>
              <a:ext uri="{FF2B5EF4-FFF2-40B4-BE49-F238E27FC236}">
                <a16:creationId xmlns:a16="http://schemas.microsoft.com/office/drawing/2014/main" id="{A7348551-8EE9-4190-B5E9-1B709B60E985}"/>
              </a:ext>
            </a:extLst>
          </p:cNvPr>
          <p:cNvSpPr/>
          <p:nvPr/>
        </p:nvSpPr>
        <p:spPr>
          <a:xfrm>
            <a:off x="7889479" y="1325214"/>
            <a:ext cx="2102478" cy="1160533"/>
          </a:xfrm>
          <a:prstGeom prst="homePlate">
            <a:avLst>
              <a:gd name="adj" fmla="val 2903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 rot="16200000">
            <a:off x="7538339" y="1645769"/>
            <a:ext cx="1176245" cy="4909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412796" y="1545828"/>
            <a:ext cx="1351652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Display</a:t>
            </a:r>
          </a:p>
          <a:p>
            <a:r>
              <a:rPr lang="en-US" dirty="0" smtClean="0"/>
              <a:t>Speed Limt</a:t>
            </a:r>
            <a:endParaRPr lang="ar-EG" dirty="0"/>
          </a:p>
        </p:txBody>
      </p:sp>
      <p:grpSp>
        <p:nvGrpSpPr>
          <p:cNvPr id="31" name="组合 31">
            <a:extLst>
              <a:ext uri="{FF2B5EF4-FFF2-40B4-BE49-F238E27FC236}">
                <a16:creationId xmlns:a16="http://schemas.microsoft.com/office/drawing/2014/main" id="{6C5C5333-9372-4D00-900E-AE895D4B3B6A}"/>
              </a:ext>
            </a:extLst>
          </p:cNvPr>
          <p:cNvGrpSpPr/>
          <p:nvPr/>
        </p:nvGrpSpPr>
        <p:grpSpPr>
          <a:xfrm>
            <a:off x="1253297" y="2803028"/>
            <a:ext cx="3989722" cy="749824"/>
            <a:chOff x="6705600" y="1862248"/>
            <a:chExt cx="3989722" cy="749824"/>
          </a:xfrm>
        </p:grpSpPr>
        <p:sp>
          <p:nvSpPr>
            <p:cNvPr id="32" name="TextBox 41">
              <a:extLst>
                <a:ext uri="{FF2B5EF4-FFF2-40B4-BE49-F238E27FC236}">
                  <a16:creationId xmlns:a16="http://schemas.microsoft.com/office/drawing/2014/main" id="{FF3CAB4F-ABFF-4F2D-AC5D-570321C9FFDF}"/>
                </a:ext>
              </a:extLst>
            </p:cNvPr>
            <p:cNvSpPr txBox="1"/>
            <p:nvPr/>
          </p:nvSpPr>
          <p:spPr>
            <a:xfrm>
              <a:off x="6953530" y="1862248"/>
              <a:ext cx="1960617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375467"/>
              <a:r>
                <a:rPr lang="en-US" altLang="zh-CN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Traffic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TextBox 88">
              <a:extLst>
                <a:ext uri="{FF2B5EF4-FFF2-40B4-BE49-F238E27FC236}">
                  <a16:creationId xmlns:a16="http://schemas.microsoft.com/office/drawing/2014/main" id="{26CA49AA-75AF-4C46-B8C1-59666E9F8644}"/>
                </a:ext>
              </a:extLst>
            </p:cNvPr>
            <p:cNvSpPr txBox="1"/>
            <p:nvPr/>
          </p:nvSpPr>
          <p:spPr>
            <a:xfrm>
              <a:off x="6953530" y="2267857"/>
              <a:ext cx="3741792" cy="3226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375467">
                <a:lnSpc>
                  <a:spcPct val="130000"/>
                </a:lnSpc>
              </a:pPr>
              <a:r>
                <a:rPr lang="en-US" altLang="zh-CN" dirty="0" smtClean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Detect Accidents</a:t>
              </a:r>
              <a:endParaRPr lang="zh-CN" altLang="en-US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  <p:cxnSp>
          <p:nvCxnSpPr>
            <p:cNvPr id="34" name="直接连接符 34">
              <a:extLst>
                <a:ext uri="{FF2B5EF4-FFF2-40B4-BE49-F238E27FC236}">
                  <a16:creationId xmlns:a16="http://schemas.microsoft.com/office/drawing/2014/main" id="{6BA411CC-1AB6-4812-8E4A-733C4C1F49EE}"/>
                </a:ext>
              </a:extLst>
            </p:cNvPr>
            <p:cNvCxnSpPr/>
            <p:nvPr/>
          </p:nvCxnSpPr>
          <p:spPr>
            <a:xfrm>
              <a:off x="6705600" y="1933613"/>
              <a:ext cx="0" cy="6784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本框 39">
            <a:extLst>
              <a:ext uri="{FF2B5EF4-FFF2-40B4-BE49-F238E27FC236}">
                <a16:creationId xmlns:a16="http://schemas.microsoft.com/office/drawing/2014/main" id="{AAB84428-AB84-4402-9E57-E3FD0866D2C8}"/>
              </a:ext>
            </a:extLst>
          </p:cNvPr>
          <p:cNvSpPr txBox="1"/>
          <p:nvPr/>
        </p:nvSpPr>
        <p:spPr>
          <a:xfrm>
            <a:off x="506985" y="280302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02</a:t>
            </a:r>
            <a:endParaRPr lang="zh-CN" altLang="en-US" sz="2800" dirty="0">
              <a:solidFill>
                <a:schemeClr val="accent3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7" name="Pentagon 36">
            <a:extLst>
              <a:ext uri="{FF2B5EF4-FFF2-40B4-BE49-F238E27FC236}">
                <a16:creationId xmlns:a16="http://schemas.microsoft.com/office/drawing/2014/main" id="{A7348551-8EE9-4190-B5E9-1B709B60E985}"/>
              </a:ext>
            </a:extLst>
          </p:cNvPr>
          <p:cNvSpPr/>
          <p:nvPr/>
        </p:nvSpPr>
        <p:spPr>
          <a:xfrm>
            <a:off x="3353993" y="2663074"/>
            <a:ext cx="2102478" cy="1160533"/>
          </a:xfrm>
          <a:prstGeom prst="homePlate">
            <a:avLst>
              <a:gd name="adj" fmla="val 2903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 rot="16200000">
            <a:off x="3002853" y="2983629"/>
            <a:ext cx="1176245" cy="4909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789184" y="1534830"/>
            <a:ext cx="1300421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Display</a:t>
            </a:r>
          </a:p>
          <a:p>
            <a:r>
              <a:rPr lang="en-US" dirty="0" smtClean="0"/>
              <a:t>Traffic light</a:t>
            </a:r>
            <a:endParaRPr lang="ar-EG" dirty="0"/>
          </a:p>
        </p:txBody>
      </p:sp>
      <p:sp>
        <p:nvSpPr>
          <p:cNvPr id="8" name="TextBox 7"/>
          <p:cNvSpPr txBox="1"/>
          <p:nvPr/>
        </p:nvSpPr>
        <p:spPr>
          <a:xfrm>
            <a:off x="3821443" y="2877476"/>
            <a:ext cx="1533176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1600" dirty="0" smtClean="0"/>
              <a:t>Send Warning </a:t>
            </a:r>
          </a:p>
          <a:p>
            <a:pPr algn="ctr"/>
            <a:r>
              <a:rPr lang="en-US" sz="1600" dirty="0" smtClean="0"/>
              <a:t>To </a:t>
            </a:r>
          </a:p>
          <a:p>
            <a:pPr algn="ctr"/>
            <a:r>
              <a:rPr lang="en-US" sz="1600" dirty="0" smtClean="0"/>
              <a:t>Emergency</a:t>
            </a:r>
          </a:p>
        </p:txBody>
      </p:sp>
      <p:grpSp>
        <p:nvGrpSpPr>
          <p:cNvPr id="40" name="组合 31">
            <a:extLst>
              <a:ext uri="{FF2B5EF4-FFF2-40B4-BE49-F238E27FC236}">
                <a16:creationId xmlns:a16="http://schemas.microsoft.com/office/drawing/2014/main" id="{6C5C5333-9372-4D00-900E-AE895D4B3B6A}"/>
              </a:ext>
            </a:extLst>
          </p:cNvPr>
          <p:cNvGrpSpPr/>
          <p:nvPr/>
        </p:nvGrpSpPr>
        <p:grpSpPr>
          <a:xfrm>
            <a:off x="1253297" y="4102466"/>
            <a:ext cx="3989722" cy="749824"/>
            <a:chOff x="6705600" y="1862248"/>
            <a:chExt cx="3989722" cy="749824"/>
          </a:xfrm>
        </p:grpSpPr>
        <p:sp>
          <p:nvSpPr>
            <p:cNvPr id="41" name="TextBox 41">
              <a:extLst>
                <a:ext uri="{FF2B5EF4-FFF2-40B4-BE49-F238E27FC236}">
                  <a16:creationId xmlns:a16="http://schemas.microsoft.com/office/drawing/2014/main" id="{FF3CAB4F-ABFF-4F2D-AC5D-570321C9FFDF}"/>
                </a:ext>
              </a:extLst>
            </p:cNvPr>
            <p:cNvSpPr txBox="1"/>
            <p:nvPr/>
          </p:nvSpPr>
          <p:spPr>
            <a:xfrm>
              <a:off x="6953530" y="1862248"/>
              <a:ext cx="1960617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375467"/>
              <a:r>
                <a:rPr lang="en-US" altLang="zh-CN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Control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2" name="TextBox 88">
              <a:extLst>
                <a:ext uri="{FF2B5EF4-FFF2-40B4-BE49-F238E27FC236}">
                  <a16:creationId xmlns:a16="http://schemas.microsoft.com/office/drawing/2014/main" id="{26CA49AA-75AF-4C46-B8C1-59666E9F8644}"/>
                </a:ext>
              </a:extLst>
            </p:cNvPr>
            <p:cNvSpPr txBox="1"/>
            <p:nvPr/>
          </p:nvSpPr>
          <p:spPr>
            <a:xfrm>
              <a:off x="6953530" y="2267857"/>
              <a:ext cx="3741792" cy="3226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375467">
                <a:lnSpc>
                  <a:spcPct val="130000"/>
                </a:lnSpc>
              </a:pPr>
              <a:r>
                <a:rPr lang="en-US" altLang="zh-CN" dirty="0" smtClean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Traffic Lights</a:t>
              </a:r>
              <a:endParaRPr lang="zh-CN" altLang="en-US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  <p:cxnSp>
          <p:nvCxnSpPr>
            <p:cNvPr id="43" name="直接连接符 34">
              <a:extLst>
                <a:ext uri="{FF2B5EF4-FFF2-40B4-BE49-F238E27FC236}">
                  <a16:creationId xmlns:a16="http://schemas.microsoft.com/office/drawing/2014/main" id="{6BA411CC-1AB6-4812-8E4A-733C4C1F49EE}"/>
                </a:ext>
              </a:extLst>
            </p:cNvPr>
            <p:cNvCxnSpPr/>
            <p:nvPr/>
          </p:nvCxnSpPr>
          <p:spPr>
            <a:xfrm>
              <a:off x="6705600" y="1933613"/>
              <a:ext cx="0" cy="6784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文本框 39">
            <a:extLst>
              <a:ext uri="{FF2B5EF4-FFF2-40B4-BE49-F238E27FC236}">
                <a16:creationId xmlns:a16="http://schemas.microsoft.com/office/drawing/2014/main" id="{AAB84428-AB84-4402-9E57-E3FD0866D2C8}"/>
              </a:ext>
            </a:extLst>
          </p:cNvPr>
          <p:cNvSpPr txBox="1"/>
          <p:nvPr/>
        </p:nvSpPr>
        <p:spPr>
          <a:xfrm>
            <a:off x="506985" y="4102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03</a:t>
            </a:r>
            <a:endParaRPr lang="zh-CN" altLang="en-US" sz="2800" dirty="0">
              <a:solidFill>
                <a:schemeClr val="accent3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45" name="Pentagon 44">
            <a:extLst>
              <a:ext uri="{FF2B5EF4-FFF2-40B4-BE49-F238E27FC236}">
                <a16:creationId xmlns:a16="http://schemas.microsoft.com/office/drawing/2014/main" id="{A7348551-8EE9-4190-B5E9-1B709B60E985}"/>
              </a:ext>
            </a:extLst>
          </p:cNvPr>
          <p:cNvSpPr/>
          <p:nvPr/>
        </p:nvSpPr>
        <p:spPr>
          <a:xfrm>
            <a:off x="3360507" y="3921439"/>
            <a:ext cx="2102478" cy="1160533"/>
          </a:xfrm>
          <a:prstGeom prst="homePlate">
            <a:avLst>
              <a:gd name="adj" fmla="val 2903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 rot="16200000">
            <a:off x="3017872" y="4248363"/>
            <a:ext cx="1176245" cy="4909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873845" y="4092575"/>
            <a:ext cx="1458412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600" dirty="0" smtClean="0"/>
              <a:t>Emergency</a:t>
            </a:r>
          </a:p>
          <a:p>
            <a:r>
              <a:rPr lang="en-US" sz="1600" dirty="0" smtClean="0"/>
              <a:t>Control Traffic</a:t>
            </a:r>
          </a:p>
          <a:p>
            <a:r>
              <a:rPr lang="en-US" sz="1600" dirty="0" smtClean="0"/>
              <a:t>Lights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15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 animBg="1"/>
      <p:bldP spid="25" grpId="0" animBg="1"/>
      <p:bldP spid="23" grpId="0" animBg="1"/>
      <p:bldP spid="26" grpId="0" animBg="1"/>
      <p:bldP spid="27" grpId="0"/>
      <p:bldP spid="28" grpId="0" animBg="1"/>
      <p:bldP spid="29" grpId="0" animBg="1"/>
      <p:bldP spid="30" grpId="0"/>
      <p:bldP spid="35" grpId="0"/>
      <p:bldP spid="37" grpId="0" animBg="1"/>
      <p:bldP spid="38" grpId="0" animBg="1"/>
      <p:bldP spid="39" grpId="0"/>
      <p:bldP spid="8" grpId="0"/>
      <p:bldP spid="44" grpId="0"/>
      <p:bldP spid="45" grpId="0" animBg="1"/>
      <p:bldP spid="46" grpId="0" animBg="1"/>
      <p:bldP spid="4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What is V2X ?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sp>
        <p:nvSpPr>
          <p:cNvPr id="93" name="Oval 92"/>
          <p:cNvSpPr/>
          <p:nvPr/>
        </p:nvSpPr>
        <p:spPr>
          <a:xfrm>
            <a:off x="3503843" y="1523344"/>
            <a:ext cx="4822114" cy="4822114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grpSp>
        <p:nvGrpSpPr>
          <p:cNvPr id="4" name="Group 3"/>
          <p:cNvGrpSpPr/>
          <p:nvPr/>
        </p:nvGrpSpPr>
        <p:grpSpPr>
          <a:xfrm>
            <a:off x="4770409" y="987263"/>
            <a:ext cx="2232802" cy="2349337"/>
            <a:chOff x="4770409" y="987263"/>
            <a:chExt cx="2232802" cy="2349337"/>
          </a:xfrm>
        </p:grpSpPr>
        <p:cxnSp>
          <p:nvCxnSpPr>
            <p:cNvPr id="88" name="Straight Arrow Connector 87"/>
            <p:cNvCxnSpPr/>
            <p:nvPr/>
          </p:nvCxnSpPr>
          <p:spPr>
            <a:xfrm flipV="1">
              <a:off x="5886810" y="2288813"/>
              <a:ext cx="0" cy="104778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0409" y="987263"/>
              <a:ext cx="2232802" cy="1161057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5607104" y="1918191"/>
              <a:ext cx="5245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/>
                <a:t>V2V</a:t>
              </a:r>
              <a:endParaRPr lang="en-US" sz="1400" b="1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631900" y="2040338"/>
            <a:ext cx="2445817" cy="1215963"/>
            <a:chOff x="6631900" y="2040338"/>
            <a:chExt cx="2445817" cy="121596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9531" y="2040338"/>
              <a:ext cx="908186" cy="908186"/>
            </a:xfrm>
            <a:prstGeom prst="rect">
              <a:avLst/>
            </a:prstGeom>
          </p:spPr>
        </p:pic>
        <p:cxnSp>
          <p:nvCxnSpPr>
            <p:cNvPr id="87" name="Straight Arrow Connector 86"/>
            <p:cNvCxnSpPr/>
            <p:nvPr/>
          </p:nvCxnSpPr>
          <p:spPr>
            <a:xfrm rot="8700000" flipH="1">
              <a:off x="6631900" y="3192474"/>
              <a:ext cx="1421252" cy="1734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8413045" y="2948524"/>
              <a:ext cx="4539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/>
                <a:t>V2I</a:t>
              </a:r>
              <a:endParaRPr lang="en-US" sz="1400" b="1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664057" y="4594505"/>
            <a:ext cx="2438241" cy="1360363"/>
            <a:chOff x="6664057" y="4594505"/>
            <a:chExt cx="2438241" cy="1360363"/>
          </a:xfrm>
        </p:grpSpPr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0099" y="4774892"/>
              <a:ext cx="872199" cy="872199"/>
            </a:xfrm>
            <a:prstGeom prst="rect">
              <a:avLst/>
            </a:prstGeom>
          </p:spPr>
        </p:pic>
        <p:cxnSp>
          <p:nvCxnSpPr>
            <p:cNvPr id="86" name="Straight Arrow Connector 85"/>
            <p:cNvCxnSpPr/>
            <p:nvPr/>
          </p:nvCxnSpPr>
          <p:spPr>
            <a:xfrm rot="12900000" flipH="1">
              <a:off x="6664057" y="4594505"/>
              <a:ext cx="1421252" cy="1734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8372969" y="5647091"/>
              <a:ext cx="5341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/>
                <a:t>V2C</a:t>
              </a:r>
              <a:endParaRPr lang="en-US" sz="1400" b="1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484112" y="4590437"/>
            <a:ext cx="2622701" cy="1430030"/>
            <a:chOff x="2484112" y="4590437"/>
            <a:chExt cx="2622701" cy="143003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84112" y="4590437"/>
              <a:ext cx="1056654" cy="1056654"/>
            </a:xfrm>
            <a:prstGeom prst="rect">
              <a:avLst/>
            </a:prstGeom>
          </p:spPr>
        </p:pic>
        <p:cxnSp>
          <p:nvCxnSpPr>
            <p:cNvPr id="84" name="Straight Arrow Connector 83"/>
            <p:cNvCxnSpPr/>
            <p:nvPr/>
          </p:nvCxnSpPr>
          <p:spPr>
            <a:xfrm rot="-2100000" flipH="1">
              <a:off x="3685561" y="4594505"/>
              <a:ext cx="1421252" cy="1734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752083" y="5712690"/>
              <a:ext cx="4539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/>
                <a:t>V2I</a:t>
              </a:r>
              <a:endParaRPr lang="en-US" sz="1400" b="1" dirty="0"/>
            </a:p>
          </p:txBody>
        </p:sp>
      </p:grpSp>
      <p:pic>
        <p:nvPicPr>
          <p:cNvPr id="27" name="Picture 4" descr="parts logo stone car icon top Retaliate persecution platform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559976" y="2343915"/>
            <a:ext cx="4656746" cy="310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/>
          <p:cNvGrpSpPr/>
          <p:nvPr/>
        </p:nvGrpSpPr>
        <p:grpSpPr>
          <a:xfrm>
            <a:off x="2637753" y="1521903"/>
            <a:ext cx="2469061" cy="1687917"/>
            <a:chOff x="2637753" y="1521903"/>
            <a:chExt cx="2469061" cy="1687917"/>
          </a:xfrm>
        </p:grpSpPr>
        <p:grpSp>
          <p:nvGrpSpPr>
            <p:cNvPr id="10" name="Group 9"/>
            <p:cNvGrpSpPr/>
            <p:nvPr/>
          </p:nvGrpSpPr>
          <p:grpSpPr>
            <a:xfrm>
              <a:off x="2850606" y="2749113"/>
              <a:ext cx="2256208" cy="460707"/>
              <a:chOff x="2850606" y="2749113"/>
              <a:chExt cx="2256208" cy="460707"/>
            </a:xfrm>
          </p:grpSpPr>
          <p:cxnSp>
            <p:nvCxnSpPr>
              <p:cNvPr id="83" name="Straight Arrow Connector 82"/>
              <p:cNvCxnSpPr/>
              <p:nvPr/>
            </p:nvCxnSpPr>
            <p:spPr>
              <a:xfrm rot="2100000" flipH="1">
                <a:off x="3685562" y="3192474"/>
                <a:ext cx="1421252" cy="17346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/>
              <p:cNvSpPr txBox="1"/>
              <p:nvPr/>
            </p:nvSpPr>
            <p:spPr>
              <a:xfrm>
                <a:off x="2850606" y="2749113"/>
                <a:ext cx="5437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 smtClean="0"/>
                  <a:t>V2G</a:t>
                </a:r>
                <a:endParaRPr lang="en-US" sz="1400" b="1" dirty="0"/>
              </a:p>
            </p:txBody>
          </p:sp>
        </p:grp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86" r="26710"/>
            <a:stretch/>
          </p:blipFill>
          <p:spPr>
            <a:xfrm>
              <a:off x="2637753" y="1521903"/>
              <a:ext cx="970729" cy="1264541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59915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grpSp>
        <p:nvGrpSpPr>
          <p:cNvPr id="26" name="组合 31">
            <a:extLst>
              <a:ext uri="{FF2B5EF4-FFF2-40B4-BE49-F238E27FC236}">
                <a16:creationId xmlns:a16="http://schemas.microsoft.com/office/drawing/2014/main" id="{6C5C5333-9372-4D00-900E-AE895D4B3B6A}"/>
              </a:ext>
            </a:extLst>
          </p:cNvPr>
          <p:cNvGrpSpPr/>
          <p:nvPr/>
        </p:nvGrpSpPr>
        <p:grpSpPr>
          <a:xfrm>
            <a:off x="1450842" y="435978"/>
            <a:ext cx="3989722" cy="749824"/>
            <a:chOff x="6705600" y="1862248"/>
            <a:chExt cx="3989722" cy="749824"/>
          </a:xfrm>
        </p:grpSpPr>
        <p:sp>
          <p:nvSpPr>
            <p:cNvPr id="27" name="TextBox 41">
              <a:extLst>
                <a:ext uri="{FF2B5EF4-FFF2-40B4-BE49-F238E27FC236}">
                  <a16:creationId xmlns:a16="http://schemas.microsoft.com/office/drawing/2014/main" id="{FF3CAB4F-ABFF-4F2D-AC5D-570321C9FFDF}"/>
                </a:ext>
              </a:extLst>
            </p:cNvPr>
            <p:cNvSpPr txBox="1"/>
            <p:nvPr/>
          </p:nvSpPr>
          <p:spPr>
            <a:xfrm>
              <a:off x="6953530" y="1862248"/>
              <a:ext cx="1960617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375467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Vehicle 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8" name="TextBox 88">
              <a:extLst>
                <a:ext uri="{FF2B5EF4-FFF2-40B4-BE49-F238E27FC236}">
                  <a16:creationId xmlns:a16="http://schemas.microsoft.com/office/drawing/2014/main" id="{26CA49AA-75AF-4C46-B8C1-59666E9F8644}"/>
                </a:ext>
              </a:extLst>
            </p:cNvPr>
            <p:cNvSpPr txBox="1"/>
            <p:nvPr/>
          </p:nvSpPr>
          <p:spPr>
            <a:xfrm>
              <a:off x="6953530" y="2267857"/>
              <a:ext cx="3741792" cy="3226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375467">
                <a:lnSpc>
                  <a:spcPct val="130000"/>
                </a:lnSpc>
              </a:pPr>
              <a:r>
                <a:rPr lang="en-US" altLang="zh-CN" dirty="0" smtClean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Display info</a:t>
              </a:r>
              <a:endParaRPr lang="zh-CN" altLang="en-US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  <p:cxnSp>
          <p:nvCxnSpPr>
            <p:cNvPr id="29" name="直接连接符 34">
              <a:extLst>
                <a:ext uri="{FF2B5EF4-FFF2-40B4-BE49-F238E27FC236}">
                  <a16:creationId xmlns:a16="http://schemas.microsoft.com/office/drawing/2014/main" id="{6BA411CC-1AB6-4812-8E4A-733C4C1F49EE}"/>
                </a:ext>
              </a:extLst>
            </p:cNvPr>
            <p:cNvCxnSpPr/>
            <p:nvPr/>
          </p:nvCxnSpPr>
          <p:spPr>
            <a:xfrm>
              <a:off x="6705600" y="1933613"/>
              <a:ext cx="0" cy="6784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39">
            <a:extLst>
              <a:ext uri="{FF2B5EF4-FFF2-40B4-BE49-F238E27FC236}">
                <a16:creationId xmlns:a16="http://schemas.microsoft.com/office/drawing/2014/main" id="{AAB84428-AB84-4402-9E57-E3FD0866D2C8}"/>
              </a:ext>
            </a:extLst>
          </p:cNvPr>
          <p:cNvSpPr txBox="1"/>
          <p:nvPr/>
        </p:nvSpPr>
        <p:spPr>
          <a:xfrm>
            <a:off x="792440" y="52590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01</a:t>
            </a:r>
            <a:endParaRPr lang="zh-CN" altLang="en-US" sz="2800" dirty="0">
              <a:solidFill>
                <a:schemeClr val="accent3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8" name="Pentagon 37">
            <a:extLst>
              <a:ext uri="{FF2B5EF4-FFF2-40B4-BE49-F238E27FC236}">
                <a16:creationId xmlns:a16="http://schemas.microsoft.com/office/drawing/2014/main" id="{A7348551-8EE9-4190-B5E9-1B709B60E985}"/>
              </a:ext>
            </a:extLst>
          </p:cNvPr>
          <p:cNvSpPr/>
          <p:nvPr/>
        </p:nvSpPr>
        <p:spPr>
          <a:xfrm>
            <a:off x="796267" y="1507981"/>
            <a:ext cx="2102478" cy="1160533"/>
          </a:xfrm>
          <a:prstGeom prst="homePlate">
            <a:avLst>
              <a:gd name="adj" fmla="val 2903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 rot="16200000">
            <a:off x="445127" y="1828536"/>
            <a:ext cx="1176245" cy="4909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40" name="Pentagon 39">
            <a:extLst>
              <a:ext uri="{FF2B5EF4-FFF2-40B4-BE49-F238E27FC236}">
                <a16:creationId xmlns:a16="http://schemas.microsoft.com/office/drawing/2014/main" id="{A7348551-8EE9-4190-B5E9-1B709B60E985}"/>
              </a:ext>
            </a:extLst>
          </p:cNvPr>
          <p:cNvSpPr/>
          <p:nvPr/>
        </p:nvSpPr>
        <p:spPr>
          <a:xfrm>
            <a:off x="3187269" y="1530062"/>
            <a:ext cx="2102478" cy="1160533"/>
          </a:xfrm>
          <a:prstGeom prst="homePlate">
            <a:avLst>
              <a:gd name="adj" fmla="val 2903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 rot="16200000">
            <a:off x="2836129" y="1850617"/>
            <a:ext cx="1176245" cy="4909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822722" y="1732748"/>
            <a:ext cx="1146469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Display</a:t>
            </a:r>
          </a:p>
          <a:p>
            <a:r>
              <a:rPr lang="en-US" dirty="0" smtClean="0"/>
              <a:t>Stop sign</a:t>
            </a:r>
            <a:endParaRPr lang="ar-EG" dirty="0"/>
          </a:p>
        </p:txBody>
      </p:sp>
      <p:sp>
        <p:nvSpPr>
          <p:cNvPr id="43" name="Pentagon 42">
            <a:extLst>
              <a:ext uri="{FF2B5EF4-FFF2-40B4-BE49-F238E27FC236}">
                <a16:creationId xmlns:a16="http://schemas.microsoft.com/office/drawing/2014/main" id="{A7348551-8EE9-4190-B5E9-1B709B60E985}"/>
              </a:ext>
            </a:extLst>
          </p:cNvPr>
          <p:cNvSpPr/>
          <p:nvPr/>
        </p:nvSpPr>
        <p:spPr>
          <a:xfrm>
            <a:off x="5604515" y="1523693"/>
            <a:ext cx="2102478" cy="1160533"/>
          </a:xfrm>
          <a:prstGeom prst="homePlate">
            <a:avLst>
              <a:gd name="adj" fmla="val 2903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 rot="16200000">
            <a:off x="5253375" y="1844248"/>
            <a:ext cx="1176245" cy="4909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116781" y="1706578"/>
            <a:ext cx="1351652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Display</a:t>
            </a:r>
          </a:p>
          <a:p>
            <a:r>
              <a:rPr lang="en-US" dirty="0" smtClean="0"/>
              <a:t>Speed Limt</a:t>
            </a:r>
            <a:endParaRPr lang="ar-EG" dirty="0"/>
          </a:p>
        </p:txBody>
      </p:sp>
      <p:sp>
        <p:nvSpPr>
          <p:cNvPr id="46" name="TextBox 45"/>
          <p:cNvSpPr txBox="1"/>
          <p:nvPr/>
        </p:nvSpPr>
        <p:spPr>
          <a:xfrm>
            <a:off x="1260317" y="1711066"/>
            <a:ext cx="1300421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Display</a:t>
            </a:r>
          </a:p>
          <a:p>
            <a:r>
              <a:rPr lang="en-US" dirty="0" smtClean="0"/>
              <a:t>Traffic light</a:t>
            </a:r>
            <a:endParaRPr lang="ar-EG" dirty="0"/>
          </a:p>
        </p:txBody>
      </p:sp>
      <p:pic>
        <p:nvPicPr>
          <p:cNvPr id="47" name="Picture 4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70" b="8043"/>
          <a:stretch/>
        </p:blipFill>
        <p:spPr bwMode="auto">
          <a:xfrm>
            <a:off x="3569668" y="2977375"/>
            <a:ext cx="1240603" cy="16069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8" name="Picture 47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99" b="10854"/>
          <a:stretch/>
        </p:blipFill>
        <p:spPr bwMode="auto">
          <a:xfrm>
            <a:off x="5863653" y="2820632"/>
            <a:ext cx="1282567" cy="18021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9" name="Picture 48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40" b="4730"/>
          <a:stretch/>
        </p:blipFill>
        <p:spPr bwMode="auto">
          <a:xfrm>
            <a:off x="1002234" y="2871599"/>
            <a:ext cx="1312166" cy="170023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3" name="Oval 52"/>
          <p:cNvSpPr/>
          <p:nvPr/>
        </p:nvSpPr>
        <p:spPr>
          <a:xfrm rot="21128348">
            <a:off x="321451" y="5697143"/>
            <a:ext cx="2673730" cy="1194287"/>
          </a:xfrm>
          <a:prstGeom prst="ellipse">
            <a:avLst/>
          </a:prstGeom>
          <a:solidFill>
            <a:srgbClr val="00B050">
              <a:alpha val="49000"/>
            </a:srgb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55" name="Picture 54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377857" y="4873556"/>
            <a:ext cx="694299" cy="1420731"/>
          </a:xfrm>
          <a:prstGeom prst="rect">
            <a:avLst/>
          </a:prstGeom>
        </p:spPr>
      </p:pic>
      <p:sp>
        <p:nvSpPr>
          <p:cNvPr id="56" name="Oval 55"/>
          <p:cNvSpPr/>
          <p:nvPr/>
        </p:nvSpPr>
        <p:spPr>
          <a:xfrm rot="21128348">
            <a:off x="2861677" y="5642840"/>
            <a:ext cx="2673730" cy="1194287"/>
          </a:xfrm>
          <a:prstGeom prst="ellipse">
            <a:avLst/>
          </a:prstGeom>
          <a:solidFill>
            <a:srgbClr val="00B050">
              <a:alpha val="49000"/>
            </a:srgb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58" name="Picture 5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3784702" y="5098422"/>
            <a:ext cx="751540" cy="1186033"/>
          </a:xfrm>
          <a:prstGeom prst="rect">
            <a:avLst/>
          </a:prstGeom>
        </p:spPr>
      </p:pic>
      <p:sp>
        <p:nvSpPr>
          <p:cNvPr id="59" name="Oval 58"/>
          <p:cNvSpPr/>
          <p:nvPr/>
        </p:nvSpPr>
        <p:spPr>
          <a:xfrm rot="21128348">
            <a:off x="5401903" y="5607712"/>
            <a:ext cx="2673730" cy="1194287"/>
          </a:xfrm>
          <a:prstGeom prst="ellipse">
            <a:avLst/>
          </a:prstGeom>
          <a:solidFill>
            <a:srgbClr val="00B050">
              <a:alpha val="49000"/>
            </a:srgb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grpSp>
        <p:nvGrpSpPr>
          <p:cNvPr id="8" name="Group 7"/>
          <p:cNvGrpSpPr/>
          <p:nvPr/>
        </p:nvGrpSpPr>
        <p:grpSpPr>
          <a:xfrm>
            <a:off x="6324928" y="5137165"/>
            <a:ext cx="751540" cy="1112162"/>
            <a:chOff x="6324928" y="5137165"/>
            <a:chExt cx="751540" cy="1112162"/>
          </a:xfrm>
        </p:grpSpPr>
        <p:pic>
          <p:nvPicPr>
            <p:cNvPr id="60" name="Picture 59"/>
            <p:cNvPicPr>
              <a:picLocks/>
            </p:cNvPicPr>
            <p:nvPr/>
          </p:nvPicPr>
          <p:blipFill rotWithShape="1">
            <a:blip r:embed="rId8"/>
            <a:srcRect t="60280"/>
            <a:stretch/>
          </p:blipFill>
          <p:spPr>
            <a:xfrm>
              <a:off x="6324928" y="5593404"/>
              <a:ext cx="751540" cy="655923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401068" y="5137165"/>
              <a:ext cx="600440" cy="608936"/>
            </a:xfrm>
            <a:prstGeom prst="rect">
              <a:avLst/>
            </a:prstGeom>
          </p:spPr>
        </p:pic>
      </p:grpSp>
      <p:pic>
        <p:nvPicPr>
          <p:cNvPr id="62" name="Picture 61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8883848" y="4571832"/>
            <a:ext cx="1596771" cy="27177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2376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1" grpId="0" animBg="1"/>
      <p:bldP spid="42" grpId="0"/>
      <p:bldP spid="43" grpId="0" animBg="1"/>
      <p:bldP spid="44" grpId="0" animBg="1"/>
      <p:bldP spid="45" grpId="0"/>
      <p:bldP spid="46" grpId="0"/>
      <p:bldP spid="53" grpId="0" animBg="1"/>
      <p:bldP spid="56" grpId="0" animBg="1"/>
      <p:bldP spid="5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6" name="Oval 5"/>
          <p:cNvSpPr/>
          <p:nvPr/>
        </p:nvSpPr>
        <p:spPr>
          <a:xfrm rot="21128348">
            <a:off x="510964" y="5239249"/>
            <a:ext cx="6217244" cy="1939642"/>
          </a:xfrm>
          <a:prstGeom prst="ellipse">
            <a:avLst/>
          </a:prstGeom>
          <a:solidFill>
            <a:srgbClr val="00B050">
              <a:alpha val="49000"/>
            </a:srgb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171170" y="4021972"/>
            <a:ext cx="713410" cy="2266954"/>
          </a:xfrm>
          <a:prstGeom prst="rect">
            <a:avLst/>
          </a:prstGeom>
        </p:spPr>
      </p:pic>
      <p:grpSp>
        <p:nvGrpSpPr>
          <p:cNvPr id="31" name="组合 31">
            <a:extLst>
              <a:ext uri="{FF2B5EF4-FFF2-40B4-BE49-F238E27FC236}">
                <a16:creationId xmlns:a16="http://schemas.microsoft.com/office/drawing/2014/main" id="{6C5C5333-9372-4D00-900E-AE895D4B3B6A}"/>
              </a:ext>
            </a:extLst>
          </p:cNvPr>
          <p:cNvGrpSpPr/>
          <p:nvPr/>
        </p:nvGrpSpPr>
        <p:grpSpPr>
          <a:xfrm>
            <a:off x="1465766" y="460623"/>
            <a:ext cx="4132391" cy="749824"/>
            <a:chOff x="6705600" y="1862248"/>
            <a:chExt cx="3989722" cy="749824"/>
          </a:xfrm>
        </p:grpSpPr>
        <p:sp>
          <p:nvSpPr>
            <p:cNvPr id="32" name="TextBox 41">
              <a:extLst>
                <a:ext uri="{FF2B5EF4-FFF2-40B4-BE49-F238E27FC236}">
                  <a16:creationId xmlns:a16="http://schemas.microsoft.com/office/drawing/2014/main" id="{FF3CAB4F-ABFF-4F2D-AC5D-570321C9FFDF}"/>
                </a:ext>
              </a:extLst>
            </p:cNvPr>
            <p:cNvSpPr txBox="1"/>
            <p:nvPr/>
          </p:nvSpPr>
          <p:spPr>
            <a:xfrm>
              <a:off x="6953530" y="1862248"/>
              <a:ext cx="1960617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375467"/>
              <a:r>
                <a:rPr lang="en-US" altLang="zh-CN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Traffic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TextBox 88">
              <a:extLst>
                <a:ext uri="{FF2B5EF4-FFF2-40B4-BE49-F238E27FC236}">
                  <a16:creationId xmlns:a16="http://schemas.microsoft.com/office/drawing/2014/main" id="{26CA49AA-75AF-4C46-B8C1-59666E9F8644}"/>
                </a:ext>
              </a:extLst>
            </p:cNvPr>
            <p:cNvSpPr txBox="1"/>
            <p:nvPr/>
          </p:nvSpPr>
          <p:spPr>
            <a:xfrm>
              <a:off x="6953530" y="2267857"/>
              <a:ext cx="3741792" cy="3226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375467">
                <a:lnSpc>
                  <a:spcPct val="130000"/>
                </a:lnSpc>
              </a:pPr>
              <a:r>
                <a:rPr lang="en-US" altLang="zh-CN" b="1" dirty="0" smtClean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Detect Accidents</a:t>
              </a:r>
              <a:endParaRPr lang="zh-CN" alt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  <p:cxnSp>
          <p:nvCxnSpPr>
            <p:cNvPr id="34" name="直接连接符 34">
              <a:extLst>
                <a:ext uri="{FF2B5EF4-FFF2-40B4-BE49-F238E27FC236}">
                  <a16:creationId xmlns:a16="http://schemas.microsoft.com/office/drawing/2014/main" id="{6BA411CC-1AB6-4812-8E4A-733C4C1F49EE}"/>
                </a:ext>
              </a:extLst>
            </p:cNvPr>
            <p:cNvCxnSpPr/>
            <p:nvPr/>
          </p:nvCxnSpPr>
          <p:spPr>
            <a:xfrm>
              <a:off x="6705600" y="1933613"/>
              <a:ext cx="0" cy="6784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本框 39">
            <a:extLst>
              <a:ext uri="{FF2B5EF4-FFF2-40B4-BE49-F238E27FC236}">
                <a16:creationId xmlns:a16="http://schemas.microsoft.com/office/drawing/2014/main" id="{AAB84428-AB84-4402-9E57-E3FD0866D2C8}"/>
              </a:ext>
            </a:extLst>
          </p:cNvPr>
          <p:cNvSpPr txBox="1"/>
          <p:nvPr/>
        </p:nvSpPr>
        <p:spPr>
          <a:xfrm>
            <a:off x="719455" y="460623"/>
            <a:ext cx="606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02</a:t>
            </a:r>
            <a:endParaRPr lang="zh-CN" altLang="en-US" sz="2800" dirty="0">
              <a:solidFill>
                <a:schemeClr val="accent3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509002" y="1661747"/>
            <a:ext cx="2018364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ym typeface="+mn-lt"/>
              </a:rPr>
              <a:t>How Work 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737925" y="1759722"/>
            <a:ext cx="1074451" cy="349143"/>
            <a:chOff x="3504823" y="2401846"/>
            <a:chExt cx="1074451" cy="349143"/>
          </a:xfrm>
        </p:grpSpPr>
        <p:sp>
          <p:nvSpPr>
            <p:cNvPr id="51" name="Rectangle 50"/>
            <p:cNvSpPr/>
            <p:nvPr/>
          </p:nvSpPr>
          <p:spPr>
            <a:xfrm>
              <a:off x="3504823" y="2475483"/>
              <a:ext cx="881661" cy="19455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52" name="Freeform 25">
              <a:extLst>
                <a:ext uri="{FF2B5EF4-FFF2-40B4-BE49-F238E27FC236}">
                  <a16:creationId xmlns:a16="http://schemas.microsoft.com/office/drawing/2014/main" id="{39B2CC33-38C6-490B-9B20-8FA9CA828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6484" y="2401846"/>
              <a:ext cx="192790" cy="349143"/>
            </a:xfrm>
            <a:custGeom>
              <a:avLst/>
              <a:gdLst>
                <a:gd name="T0" fmla="*/ 314 w 314"/>
                <a:gd name="T1" fmla="*/ 286 h 573"/>
                <a:gd name="T2" fmla="*/ 0 w 314"/>
                <a:gd name="T3" fmla="*/ 0 h 573"/>
                <a:gd name="T4" fmla="*/ 0 w 314"/>
                <a:gd name="T5" fmla="*/ 286 h 573"/>
                <a:gd name="T6" fmla="*/ 0 w 314"/>
                <a:gd name="T7" fmla="*/ 573 h 573"/>
                <a:gd name="T8" fmla="*/ 314 w 314"/>
                <a:gd name="T9" fmla="*/ 286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" h="573">
                  <a:moveTo>
                    <a:pt x="314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3"/>
                  </a:lnTo>
                  <a:lnTo>
                    <a:pt x="314" y="2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印品黑体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53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4139732" y="1723022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631688" y="1653113"/>
            <a:ext cx="391656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Detect Accident Camera ‘s Traffic Light  </a:t>
            </a:r>
            <a:endParaRPr lang="ar-EG" dirty="0"/>
          </a:p>
        </p:txBody>
      </p:sp>
      <p:sp>
        <p:nvSpPr>
          <p:cNvPr id="55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4152734" y="2470339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664115" y="2482321"/>
            <a:ext cx="583904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Convert to </a:t>
            </a:r>
            <a:r>
              <a:rPr lang="en-US" dirty="0" smtClean="0">
                <a:solidFill>
                  <a:srgbClr val="FF0000"/>
                </a:solidFill>
              </a:rPr>
              <a:t>Red</a:t>
            </a:r>
            <a:r>
              <a:rPr lang="en-US" dirty="0" smtClean="0"/>
              <a:t> Status and </a:t>
            </a:r>
            <a:r>
              <a:rPr lang="en-US" dirty="0"/>
              <a:t>Write Warning </a:t>
            </a:r>
            <a:r>
              <a:rPr lang="en-US" dirty="0" smtClean="0"/>
              <a:t>in DB</a:t>
            </a:r>
            <a:endParaRPr lang="ar-EG" dirty="0"/>
          </a:p>
        </p:txBody>
      </p:sp>
      <p:sp>
        <p:nvSpPr>
          <p:cNvPr id="57" name="TextBox 56"/>
          <p:cNvSpPr txBox="1"/>
          <p:nvPr/>
        </p:nvSpPr>
        <p:spPr>
          <a:xfrm>
            <a:off x="7073268" y="4825238"/>
            <a:ext cx="181781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Firebase Cloud </a:t>
            </a:r>
            <a:endParaRPr lang="ar-EG" dirty="0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319" y="4098186"/>
            <a:ext cx="601282" cy="6012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20"/>
          <a:stretch/>
        </p:blipFill>
        <p:spPr>
          <a:xfrm>
            <a:off x="1722562" y="5415933"/>
            <a:ext cx="1750305" cy="817123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610020" y="4479652"/>
            <a:ext cx="3725693" cy="1887166"/>
            <a:chOff x="1527243" y="4221804"/>
            <a:chExt cx="3725693" cy="1887166"/>
          </a:xfrm>
        </p:grpSpPr>
        <p:sp>
          <p:nvSpPr>
            <p:cNvPr id="5" name="Rectangle 4"/>
            <p:cNvSpPr/>
            <p:nvPr/>
          </p:nvSpPr>
          <p:spPr>
            <a:xfrm>
              <a:off x="1527243" y="5194570"/>
              <a:ext cx="1916348" cy="9144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 smtClean="0"/>
                <a:t>  </a:t>
              </a:r>
              <a:endParaRPr lang="ar-EG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3443591" y="4221804"/>
              <a:ext cx="1809345" cy="97276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3733373" y="4559676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807880" y="4450208"/>
            <a:ext cx="171602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6386791" y="3983062"/>
            <a:ext cx="406359" cy="34456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29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4152734" y="3117972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3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664115" y="3039224"/>
            <a:ext cx="350290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Warning and send ID Traffic to Emergency</a:t>
            </a:r>
            <a:endParaRPr lang="ar-EG" dirty="0"/>
          </a:p>
        </p:txBody>
      </p:sp>
      <p:cxnSp>
        <p:nvCxnSpPr>
          <p:cNvPr id="36" name="Straight Connector 35"/>
          <p:cNvCxnSpPr/>
          <p:nvPr/>
        </p:nvCxnSpPr>
        <p:spPr>
          <a:xfrm>
            <a:off x="8353284" y="4449537"/>
            <a:ext cx="171602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8967590" y="3915476"/>
            <a:ext cx="406359" cy="41215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3</a:t>
            </a:r>
            <a:endParaRPr lang="zh-CN" altLang="en-US" b="1" dirty="0">
              <a:cs typeface="+mn-ea"/>
              <a:sym typeface="+mn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0472" y="4151744"/>
            <a:ext cx="1132203" cy="84915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333" r="99000">
                        <a14:foregroundMark x1="24111" y1="32251" x2="11556" y2="376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186" y="4966035"/>
            <a:ext cx="1636773" cy="84021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760" y="5671226"/>
            <a:ext cx="1896757" cy="82632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0459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0" grpId="0" animBg="1"/>
      <p:bldP spid="53" grpId="0" animBg="1"/>
      <p:bldP spid="54" grpId="0"/>
      <p:bldP spid="55" grpId="0" animBg="1"/>
      <p:bldP spid="56" grpId="0"/>
      <p:bldP spid="57" grpId="0"/>
      <p:bldP spid="27" grpId="0" animBg="1"/>
      <p:bldP spid="28" grpId="0" animBg="1"/>
      <p:bldP spid="29" grpId="0" animBg="1"/>
      <p:bldP spid="30" grpId="0"/>
      <p:bldP spid="3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6" name="Oval 5"/>
          <p:cNvSpPr/>
          <p:nvPr/>
        </p:nvSpPr>
        <p:spPr>
          <a:xfrm rot="21128348">
            <a:off x="510964" y="5239249"/>
            <a:ext cx="6217244" cy="1939642"/>
          </a:xfrm>
          <a:prstGeom prst="ellipse">
            <a:avLst/>
          </a:prstGeom>
          <a:solidFill>
            <a:srgbClr val="00B050">
              <a:alpha val="49000"/>
            </a:srgbClr>
          </a:solidFill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960150" y="4151744"/>
            <a:ext cx="1414456" cy="2266954"/>
          </a:xfrm>
          <a:prstGeom prst="rect">
            <a:avLst/>
          </a:prstGeom>
        </p:spPr>
      </p:pic>
      <p:grpSp>
        <p:nvGrpSpPr>
          <p:cNvPr id="31" name="组合 31">
            <a:extLst>
              <a:ext uri="{FF2B5EF4-FFF2-40B4-BE49-F238E27FC236}">
                <a16:creationId xmlns:a16="http://schemas.microsoft.com/office/drawing/2014/main" id="{6C5C5333-9372-4D00-900E-AE895D4B3B6A}"/>
              </a:ext>
            </a:extLst>
          </p:cNvPr>
          <p:cNvGrpSpPr/>
          <p:nvPr/>
        </p:nvGrpSpPr>
        <p:grpSpPr>
          <a:xfrm>
            <a:off x="1465766" y="460623"/>
            <a:ext cx="4132391" cy="749824"/>
            <a:chOff x="6705600" y="1862248"/>
            <a:chExt cx="3989722" cy="749824"/>
          </a:xfrm>
        </p:grpSpPr>
        <p:sp>
          <p:nvSpPr>
            <p:cNvPr id="32" name="TextBox 41">
              <a:extLst>
                <a:ext uri="{FF2B5EF4-FFF2-40B4-BE49-F238E27FC236}">
                  <a16:creationId xmlns:a16="http://schemas.microsoft.com/office/drawing/2014/main" id="{FF3CAB4F-ABFF-4F2D-AC5D-570321C9FFDF}"/>
                </a:ext>
              </a:extLst>
            </p:cNvPr>
            <p:cNvSpPr txBox="1"/>
            <p:nvPr/>
          </p:nvSpPr>
          <p:spPr>
            <a:xfrm>
              <a:off x="6953530" y="1862248"/>
              <a:ext cx="1960617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375467"/>
              <a:r>
                <a:rPr lang="en-US" altLang="zh-CN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Control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TextBox 88">
              <a:extLst>
                <a:ext uri="{FF2B5EF4-FFF2-40B4-BE49-F238E27FC236}">
                  <a16:creationId xmlns:a16="http://schemas.microsoft.com/office/drawing/2014/main" id="{26CA49AA-75AF-4C46-B8C1-59666E9F8644}"/>
                </a:ext>
              </a:extLst>
            </p:cNvPr>
            <p:cNvSpPr txBox="1"/>
            <p:nvPr/>
          </p:nvSpPr>
          <p:spPr>
            <a:xfrm>
              <a:off x="6953530" y="2267857"/>
              <a:ext cx="3741792" cy="3226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375467">
                <a:lnSpc>
                  <a:spcPct val="130000"/>
                </a:lnSpc>
              </a:pPr>
              <a:r>
                <a:rPr lang="en-US" altLang="zh-CN" b="1" dirty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Traffic Lights</a:t>
              </a:r>
              <a:endParaRPr lang="zh-CN" alt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  <p:cxnSp>
          <p:nvCxnSpPr>
            <p:cNvPr id="34" name="直接连接符 34">
              <a:extLst>
                <a:ext uri="{FF2B5EF4-FFF2-40B4-BE49-F238E27FC236}">
                  <a16:creationId xmlns:a16="http://schemas.microsoft.com/office/drawing/2014/main" id="{6BA411CC-1AB6-4812-8E4A-733C4C1F49EE}"/>
                </a:ext>
              </a:extLst>
            </p:cNvPr>
            <p:cNvCxnSpPr/>
            <p:nvPr/>
          </p:nvCxnSpPr>
          <p:spPr>
            <a:xfrm>
              <a:off x="6705600" y="1933613"/>
              <a:ext cx="0" cy="6784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本框 39">
            <a:extLst>
              <a:ext uri="{FF2B5EF4-FFF2-40B4-BE49-F238E27FC236}">
                <a16:creationId xmlns:a16="http://schemas.microsoft.com/office/drawing/2014/main" id="{AAB84428-AB84-4402-9E57-E3FD0866D2C8}"/>
              </a:ext>
            </a:extLst>
          </p:cNvPr>
          <p:cNvSpPr txBox="1"/>
          <p:nvPr/>
        </p:nvSpPr>
        <p:spPr>
          <a:xfrm>
            <a:off x="719455" y="460623"/>
            <a:ext cx="606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03</a:t>
            </a:r>
            <a:endParaRPr lang="zh-CN" altLang="en-US" sz="2800" dirty="0">
              <a:solidFill>
                <a:schemeClr val="accent3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509002" y="1661747"/>
            <a:ext cx="2018364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ym typeface="+mn-lt"/>
              </a:rPr>
              <a:t>How Work 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737925" y="1759722"/>
            <a:ext cx="1074451" cy="349143"/>
            <a:chOff x="3504823" y="2401846"/>
            <a:chExt cx="1074451" cy="349143"/>
          </a:xfrm>
        </p:grpSpPr>
        <p:sp>
          <p:nvSpPr>
            <p:cNvPr id="51" name="Rectangle 50"/>
            <p:cNvSpPr/>
            <p:nvPr/>
          </p:nvSpPr>
          <p:spPr>
            <a:xfrm>
              <a:off x="3504823" y="2475483"/>
              <a:ext cx="881661" cy="19455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52" name="Freeform 25">
              <a:extLst>
                <a:ext uri="{FF2B5EF4-FFF2-40B4-BE49-F238E27FC236}">
                  <a16:creationId xmlns:a16="http://schemas.microsoft.com/office/drawing/2014/main" id="{39B2CC33-38C6-490B-9B20-8FA9CA828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6484" y="2401846"/>
              <a:ext cx="192790" cy="349143"/>
            </a:xfrm>
            <a:custGeom>
              <a:avLst/>
              <a:gdLst>
                <a:gd name="T0" fmla="*/ 314 w 314"/>
                <a:gd name="T1" fmla="*/ 286 h 573"/>
                <a:gd name="T2" fmla="*/ 0 w 314"/>
                <a:gd name="T3" fmla="*/ 0 h 573"/>
                <a:gd name="T4" fmla="*/ 0 w 314"/>
                <a:gd name="T5" fmla="*/ 286 h 573"/>
                <a:gd name="T6" fmla="*/ 0 w 314"/>
                <a:gd name="T7" fmla="*/ 573 h 573"/>
                <a:gd name="T8" fmla="*/ 314 w 314"/>
                <a:gd name="T9" fmla="*/ 286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" h="573">
                  <a:moveTo>
                    <a:pt x="314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3"/>
                  </a:lnTo>
                  <a:lnTo>
                    <a:pt x="314" y="2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印品黑体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4631688" y="1653113"/>
            <a:ext cx="391656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Emergency Car Enter The Range</a:t>
            </a:r>
            <a:endParaRPr lang="ar-EG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0472" y="4151744"/>
            <a:ext cx="1132203" cy="84915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33" r="99000">
                        <a14:foregroundMark x1="24111" y1="32251" x2="11556" y2="376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186" y="4966035"/>
            <a:ext cx="1636773" cy="84021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760" y="5671226"/>
            <a:ext cx="1896757" cy="826329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631687" y="2279680"/>
            <a:ext cx="391656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Emergency Car has access to near traffic light</a:t>
            </a:r>
            <a:endParaRPr lang="ar-EG" dirty="0"/>
          </a:p>
        </p:txBody>
      </p:sp>
      <p:sp>
        <p:nvSpPr>
          <p:cNvPr id="24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4094888" y="1681673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25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4094888" y="2399667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5" name="Oval 4"/>
          <p:cNvSpPr/>
          <p:nvPr/>
        </p:nvSpPr>
        <p:spPr>
          <a:xfrm>
            <a:off x="3783192" y="4498500"/>
            <a:ext cx="214008" cy="214008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  <a:effectLst>
            <a:glow rad="228600">
              <a:srgbClr val="00B050">
                <a:alpha val="40000"/>
              </a:srgbClr>
            </a:glo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631687" y="3072525"/>
            <a:ext cx="391656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Emergency Car turn on (</a:t>
            </a:r>
            <a:r>
              <a:rPr lang="en-US" dirty="0" smtClean="0">
                <a:solidFill>
                  <a:srgbClr val="00B050"/>
                </a:solidFill>
              </a:rPr>
              <a:t>green</a:t>
            </a:r>
            <a:r>
              <a:rPr lang="en-US" dirty="0" smtClean="0"/>
              <a:t>)</a:t>
            </a:r>
            <a:endParaRPr lang="ar-EG" dirty="0"/>
          </a:p>
        </p:txBody>
      </p:sp>
      <p:sp>
        <p:nvSpPr>
          <p:cNvPr id="37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4094888" y="3072525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3</a:t>
            </a:r>
            <a:endParaRPr lang="zh-CN" altLang="en-US" b="1" dirty="0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73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0" grpId="0" animBg="1"/>
      <p:bldP spid="54" grpId="0"/>
      <p:bldP spid="23" grpId="0"/>
      <p:bldP spid="24" grpId="0" animBg="1"/>
      <p:bldP spid="25" grpId="0" animBg="1"/>
      <p:bldP spid="5" grpId="0" animBg="1"/>
      <p:bldP spid="36" grpId="0"/>
      <p:bldP spid="3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noProof="0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Mobile Application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26" name="Google Shape;425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5F4CA255-2964-070D-8134-3EE5ED340977}"/>
              </a:ext>
            </a:extLst>
          </p:cNvPr>
          <p:cNvGrpSpPr/>
          <p:nvPr/>
        </p:nvGrpSpPr>
        <p:grpSpPr>
          <a:xfrm>
            <a:off x="798671" y="1844772"/>
            <a:ext cx="2742037" cy="1831427"/>
            <a:chOff x="1056099" y="3053381"/>
            <a:chExt cx="2224957" cy="2790826"/>
          </a:xfrm>
        </p:grpSpPr>
        <p:sp>
          <p:nvSpPr>
            <p:cNvPr id="27" name="Google Shape;426;p54">
              <a:extLst>
                <a:ext uri="{FF2B5EF4-FFF2-40B4-BE49-F238E27FC236}">
                  <a16:creationId xmlns:a16="http://schemas.microsoft.com/office/drawing/2014/main" id="{897BABAC-53ED-1880-D987-AA39120BF64F}"/>
                </a:ext>
              </a:extLst>
            </p:cNvPr>
            <p:cNvSpPr/>
            <p:nvPr/>
          </p:nvSpPr>
          <p:spPr>
            <a:xfrm>
              <a:off x="1299857" y="3053381"/>
              <a:ext cx="1914524" cy="2721769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Google Shape;427;p54">
              <a:extLst>
                <a:ext uri="{FF2B5EF4-FFF2-40B4-BE49-F238E27FC236}">
                  <a16:creationId xmlns:a16="http://schemas.microsoft.com/office/drawing/2014/main" id="{C17366D4-3018-73A7-7D06-22A0CECED55F}"/>
                </a:ext>
              </a:extLst>
            </p:cNvPr>
            <p:cNvSpPr/>
            <p:nvPr/>
          </p:nvSpPr>
          <p:spPr>
            <a:xfrm>
              <a:off x="1233182" y="3122438"/>
              <a:ext cx="2047874" cy="2721769"/>
            </a:xfrm>
            <a:prstGeom prst="rect">
              <a:avLst/>
            </a:prstGeom>
            <a:solidFill>
              <a:srgbClr val="FFFFFF">
                <a:alpha val="74901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Google Shape;428;p54">
              <a:extLst>
                <a:ext uri="{FF2B5EF4-FFF2-40B4-BE49-F238E27FC236}">
                  <a16:creationId xmlns:a16="http://schemas.microsoft.com/office/drawing/2014/main" id="{1DF4A1D2-6F20-E1E2-B7D5-2CE779A7FC2B}"/>
                </a:ext>
              </a:extLst>
            </p:cNvPr>
            <p:cNvSpPr/>
            <p:nvPr/>
          </p:nvSpPr>
          <p:spPr>
            <a:xfrm>
              <a:off x="1056099" y="3122438"/>
              <a:ext cx="2205038" cy="2721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0" name="Google Shape;453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EE17E109-D971-79B2-0C73-4E6B1665B72D}"/>
              </a:ext>
            </a:extLst>
          </p:cNvPr>
          <p:cNvSpPr/>
          <p:nvPr/>
        </p:nvSpPr>
        <p:spPr>
          <a:xfrm>
            <a:off x="818693" y="3589036"/>
            <a:ext cx="2722015" cy="87163"/>
          </a:xfrm>
          <a:prstGeom prst="rect">
            <a:avLst/>
          </a:prstGeom>
          <a:solidFill>
            <a:srgbClr val="1A2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117756" y="2298331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633734" y="2335358"/>
            <a:ext cx="1035283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Warning</a:t>
            </a:r>
            <a:endParaRPr lang="ar-EG" dirty="0"/>
          </a:p>
        </p:txBody>
      </p:sp>
      <p:sp>
        <p:nvSpPr>
          <p:cNvPr id="33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117756" y="2946961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633734" y="2983988"/>
            <a:ext cx="1595309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GPS Problem</a:t>
            </a:r>
            <a:endParaRPr lang="ar-EG" dirty="0"/>
          </a:p>
        </p:txBody>
      </p:sp>
      <p:pic>
        <p:nvPicPr>
          <p:cNvPr id="37" name="Picture 3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6114" y="1084331"/>
            <a:ext cx="2778308" cy="509310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815855" y="1448949"/>
            <a:ext cx="2051303" cy="5336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Why APP ?</a:t>
            </a:r>
            <a:endParaRPr lang="en-US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15" name="Google Shape;425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5F4CA255-2964-070D-8134-3EE5ED340977}"/>
              </a:ext>
            </a:extLst>
          </p:cNvPr>
          <p:cNvGrpSpPr/>
          <p:nvPr/>
        </p:nvGrpSpPr>
        <p:grpSpPr>
          <a:xfrm>
            <a:off x="815855" y="4247755"/>
            <a:ext cx="2742037" cy="1986590"/>
            <a:chOff x="1056099" y="3053381"/>
            <a:chExt cx="2224957" cy="2790826"/>
          </a:xfrm>
        </p:grpSpPr>
        <p:sp>
          <p:nvSpPr>
            <p:cNvPr id="16" name="Google Shape;426;p54">
              <a:extLst>
                <a:ext uri="{FF2B5EF4-FFF2-40B4-BE49-F238E27FC236}">
                  <a16:creationId xmlns:a16="http://schemas.microsoft.com/office/drawing/2014/main" id="{897BABAC-53ED-1880-D987-AA39120BF64F}"/>
                </a:ext>
              </a:extLst>
            </p:cNvPr>
            <p:cNvSpPr/>
            <p:nvPr/>
          </p:nvSpPr>
          <p:spPr>
            <a:xfrm>
              <a:off x="1299857" y="3053381"/>
              <a:ext cx="1914524" cy="2721769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Google Shape;427;p54">
              <a:extLst>
                <a:ext uri="{FF2B5EF4-FFF2-40B4-BE49-F238E27FC236}">
                  <a16:creationId xmlns:a16="http://schemas.microsoft.com/office/drawing/2014/main" id="{C17366D4-3018-73A7-7D06-22A0CECED55F}"/>
                </a:ext>
              </a:extLst>
            </p:cNvPr>
            <p:cNvSpPr/>
            <p:nvPr/>
          </p:nvSpPr>
          <p:spPr>
            <a:xfrm>
              <a:off x="1233182" y="3122438"/>
              <a:ext cx="2047874" cy="2721769"/>
            </a:xfrm>
            <a:prstGeom prst="rect">
              <a:avLst/>
            </a:prstGeom>
            <a:solidFill>
              <a:srgbClr val="FFFFFF">
                <a:alpha val="74901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Google Shape;428;p54">
              <a:extLst>
                <a:ext uri="{FF2B5EF4-FFF2-40B4-BE49-F238E27FC236}">
                  <a16:creationId xmlns:a16="http://schemas.microsoft.com/office/drawing/2014/main" id="{1DF4A1D2-6F20-E1E2-B7D5-2CE779A7FC2B}"/>
                </a:ext>
              </a:extLst>
            </p:cNvPr>
            <p:cNvSpPr/>
            <p:nvPr/>
          </p:nvSpPr>
          <p:spPr>
            <a:xfrm>
              <a:off x="1056099" y="3122438"/>
              <a:ext cx="2205038" cy="2721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9" name="Google Shape;453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EE17E109-D971-79B2-0C73-4E6B1665B72D}"/>
              </a:ext>
            </a:extLst>
          </p:cNvPr>
          <p:cNvSpPr/>
          <p:nvPr/>
        </p:nvSpPr>
        <p:spPr>
          <a:xfrm>
            <a:off x="851013" y="6147182"/>
            <a:ext cx="2722015" cy="87163"/>
          </a:xfrm>
          <a:prstGeom prst="rect">
            <a:avLst/>
          </a:prstGeom>
          <a:solidFill>
            <a:srgbClr val="1A2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988334" y="4729783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13347" y="5498894"/>
            <a:ext cx="1338828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Framework</a:t>
            </a:r>
            <a:endParaRPr lang="ar-EG" dirty="0"/>
          </a:p>
        </p:txBody>
      </p:sp>
      <p:sp>
        <p:nvSpPr>
          <p:cNvPr id="22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969719" y="5480381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434253" y="4789067"/>
            <a:ext cx="864339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UI/UX </a:t>
            </a:r>
            <a:endParaRPr lang="ar-EG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815855" y="3880406"/>
            <a:ext cx="2051303" cy="5336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Tools</a:t>
            </a:r>
            <a:endParaRPr lang="en-US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174" y="5354868"/>
            <a:ext cx="717204" cy="7172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5" t="14221" r="21584" b="16867"/>
          <a:stretch/>
        </p:blipFill>
        <p:spPr>
          <a:xfrm>
            <a:off x="2760086" y="4685905"/>
            <a:ext cx="559261" cy="64274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9251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/>
      <p:bldP spid="33" grpId="0" animBg="1"/>
      <p:bldP spid="34" grpId="0"/>
      <p:bldP spid="14" grpId="0" animBg="1"/>
      <p:bldP spid="19" grpId="0" animBg="1"/>
      <p:bldP spid="20" grpId="0" animBg="1"/>
      <p:bldP spid="21" grpId="0"/>
      <p:bldP spid="22" grpId="0" animBg="1"/>
      <p:bldP spid="23" grpId="0"/>
      <p:bldP spid="2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noProof="0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Mobile Application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26" name="Google Shape;425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5F4CA255-2964-070D-8134-3EE5ED340977}"/>
              </a:ext>
            </a:extLst>
          </p:cNvPr>
          <p:cNvGrpSpPr/>
          <p:nvPr/>
        </p:nvGrpSpPr>
        <p:grpSpPr>
          <a:xfrm>
            <a:off x="1231879" y="1883444"/>
            <a:ext cx="2742037" cy="2610736"/>
            <a:chOff x="1056099" y="3053381"/>
            <a:chExt cx="2224957" cy="2790826"/>
          </a:xfrm>
        </p:grpSpPr>
        <p:sp>
          <p:nvSpPr>
            <p:cNvPr id="27" name="Google Shape;426;p54">
              <a:extLst>
                <a:ext uri="{FF2B5EF4-FFF2-40B4-BE49-F238E27FC236}">
                  <a16:creationId xmlns:a16="http://schemas.microsoft.com/office/drawing/2014/main" id="{897BABAC-53ED-1880-D987-AA39120BF64F}"/>
                </a:ext>
              </a:extLst>
            </p:cNvPr>
            <p:cNvSpPr/>
            <p:nvPr/>
          </p:nvSpPr>
          <p:spPr>
            <a:xfrm>
              <a:off x="1299857" y="3053381"/>
              <a:ext cx="1914524" cy="2721769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Google Shape;427;p54">
              <a:extLst>
                <a:ext uri="{FF2B5EF4-FFF2-40B4-BE49-F238E27FC236}">
                  <a16:creationId xmlns:a16="http://schemas.microsoft.com/office/drawing/2014/main" id="{C17366D4-3018-73A7-7D06-22A0CECED55F}"/>
                </a:ext>
              </a:extLst>
            </p:cNvPr>
            <p:cNvSpPr/>
            <p:nvPr/>
          </p:nvSpPr>
          <p:spPr>
            <a:xfrm>
              <a:off x="1233182" y="3122438"/>
              <a:ext cx="2047874" cy="2721769"/>
            </a:xfrm>
            <a:prstGeom prst="rect">
              <a:avLst/>
            </a:prstGeom>
            <a:solidFill>
              <a:srgbClr val="FFFFFF">
                <a:alpha val="74901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Google Shape;428;p54">
              <a:extLst>
                <a:ext uri="{FF2B5EF4-FFF2-40B4-BE49-F238E27FC236}">
                  <a16:creationId xmlns:a16="http://schemas.microsoft.com/office/drawing/2014/main" id="{1DF4A1D2-6F20-E1E2-B7D5-2CE779A7FC2B}"/>
                </a:ext>
              </a:extLst>
            </p:cNvPr>
            <p:cNvSpPr/>
            <p:nvPr/>
          </p:nvSpPr>
          <p:spPr>
            <a:xfrm>
              <a:off x="1056099" y="3122438"/>
              <a:ext cx="2205038" cy="2721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0" name="Google Shape;453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EE17E109-D971-79B2-0C73-4E6B1665B72D}"/>
              </a:ext>
            </a:extLst>
          </p:cNvPr>
          <p:cNvSpPr/>
          <p:nvPr/>
        </p:nvSpPr>
        <p:spPr>
          <a:xfrm>
            <a:off x="1251901" y="4310584"/>
            <a:ext cx="2722015" cy="87163"/>
          </a:xfrm>
          <a:prstGeom prst="rect">
            <a:avLst/>
          </a:prstGeom>
          <a:solidFill>
            <a:srgbClr val="1A2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501855" y="2279725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017833" y="2316752"/>
            <a:ext cx="1364476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Get Started</a:t>
            </a:r>
          </a:p>
          <a:p>
            <a:endParaRPr lang="ar-EG" dirty="0"/>
          </a:p>
        </p:txBody>
      </p:sp>
      <p:sp>
        <p:nvSpPr>
          <p:cNvPr id="33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501855" y="2928355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017833" y="2965382"/>
            <a:ext cx="1184940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Ask User </a:t>
            </a:r>
            <a:endParaRPr lang="ar-EG" dirty="0"/>
          </a:p>
        </p:txBody>
      </p:sp>
      <p:grpSp>
        <p:nvGrpSpPr>
          <p:cNvPr id="10" name="Group 9"/>
          <p:cNvGrpSpPr/>
          <p:nvPr/>
        </p:nvGrpSpPr>
        <p:grpSpPr>
          <a:xfrm>
            <a:off x="2169268" y="3433864"/>
            <a:ext cx="399550" cy="583659"/>
            <a:chOff x="2169268" y="3433864"/>
            <a:chExt cx="431307" cy="583659"/>
          </a:xfrm>
        </p:grpSpPr>
        <p:grpSp>
          <p:nvGrpSpPr>
            <p:cNvPr id="9" name="Group 8"/>
            <p:cNvGrpSpPr/>
            <p:nvPr/>
          </p:nvGrpSpPr>
          <p:grpSpPr>
            <a:xfrm>
              <a:off x="2178996" y="3433864"/>
              <a:ext cx="421579" cy="583659"/>
              <a:chOff x="2178996" y="3433864"/>
              <a:chExt cx="421579" cy="583659"/>
            </a:xfrm>
          </p:grpSpPr>
          <p:cxnSp>
            <p:nvCxnSpPr>
              <p:cNvPr id="4" name="Straight Connector 3"/>
              <p:cNvCxnSpPr/>
              <p:nvPr/>
            </p:nvCxnSpPr>
            <p:spPr>
              <a:xfrm>
                <a:off x="2178996" y="3433864"/>
                <a:ext cx="0" cy="583659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/>
              <p:cNvCxnSpPr/>
              <p:nvPr/>
            </p:nvCxnSpPr>
            <p:spPr>
              <a:xfrm>
                <a:off x="2178996" y="3725693"/>
                <a:ext cx="421579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" name="Straight Connector 7"/>
            <p:cNvCxnSpPr/>
            <p:nvPr/>
          </p:nvCxnSpPr>
          <p:spPr>
            <a:xfrm>
              <a:off x="2169268" y="3988339"/>
              <a:ext cx="431307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2646811" y="3520706"/>
            <a:ext cx="9787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Street</a:t>
            </a:r>
            <a:endParaRPr lang="ar-EG" dirty="0"/>
          </a:p>
        </p:txBody>
      </p:sp>
      <p:sp>
        <p:nvSpPr>
          <p:cNvPr id="24" name="Rectangle 23"/>
          <p:cNvSpPr/>
          <p:nvPr/>
        </p:nvSpPr>
        <p:spPr>
          <a:xfrm>
            <a:off x="2646811" y="3806474"/>
            <a:ext cx="7264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</a:t>
            </a:r>
            <a:endParaRPr lang="ar-EG" dirty="0"/>
          </a:p>
        </p:txBody>
      </p:sp>
      <p:pic>
        <p:nvPicPr>
          <p:cNvPr id="36" name="Picture 3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6112" y="566846"/>
            <a:ext cx="2638916" cy="5142301"/>
          </a:xfrm>
          <a:prstGeom prst="rect">
            <a:avLst/>
          </a:prstGeom>
          <a:noFill/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38" name="Picture 37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0460" y="572681"/>
            <a:ext cx="2652032" cy="5167659"/>
          </a:xfrm>
          <a:prstGeom prst="rect">
            <a:avLst/>
          </a:prstGeom>
          <a:noFill/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3670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accel="19000" decel="81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0" grpId="0" animBg="1"/>
      <p:bldP spid="31" grpId="0" animBg="1"/>
      <p:bldP spid="32" grpId="0"/>
      <p:bldP spid="33" grpId="0" animBg="1"/>
      <p:bldP spid="34" grpId="0"/>
      <p:bldP spid="12" grpId="0"/>
      <p:bldP spid="2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425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5F4CA255-2964-070D-8134-3EE5ED340977}"/>
              </a:ext>
            </a:extLst>
          </p:cNvPr>
          <p:cNvGrpSpPr/>
          <p:nvPr/>
        </p:nvGrpSpPr>
        <p:grpSpPr>
          <a:xfrm>
            <a:off x="624951" y="1826324"/>
            <a:ext cx="2742037" cy="3159323"/>
            <a:chOff x="1056099" y="3053381"/>
            <a:chExt cx="2224957" cy="2790826"/>
          </a:xfrm>
        </p:grpSpPr>
        <p:sp>
          <p:nvSpPr>
            <p:cNvPr id="78" name="Google Shape;426;p54">
              <a:extLst>
                <a:ext uri="{FF2B5EF4-FFF2-40B4-BE49-F238E27FC236}">
                  <a16:creationId xmlns:a16="http://schemas.microsoft.com/office/drawing/2014/main" id="{897BABAC-53ED-1880-D987-AA39120BF64F}"/>
                </a:ext>
              </a:extLst>
            </p:cNvPr>
            <p:cNvSpPr/>
            <p:nvPr/>
          </p:nvSpPr>
          <p:spPr>
            <a:xfrm>
              <a:off x="1299857" y="3053381"/>
              <a:ext cx="1914524" cy="2721769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9" name="Google Shape;427;p54">
              <a:extLst>
                <a:ext uri="{FF2B5EF4-FFF2-40B4-BE49-F238E27FC236}">
                  <a16:creationId xmlns:a16="http://schemas.microsoft.com/office/drawing/2014/main" id="{C17366D4-3018-73A7-7D06-22A0CECED55F}"/>
                </a:ext>
              </a:extLst>
            </p:cNvPr>
            <p:cNvSpPr/>
            <p:nvPr/>
          </p:nvSpPr>
          <p:spPr>
            <a:xfrm>
              <a:off x="1233182" y="3122438"/>
              <a:ext cx="2047874" cy="2721769"/>
            </a:xfrm>
            <a:prstGeom prst="rect">
              <a:avLst/>
            </a:prstGeom>
            <a:solidFill>
              <a:srgbClr val="FFFFFF">
                <a:alpha val="74901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0" name="Google Shape;428;p54">
              <a:extLst>
                <a:ext uri="{FF2B5EF4-FFF2-40B4-BE49-F238E27FC236}">
                  <a16:creationId xmlns:a16="http://schemas.microsoft.com/office/drawing/2014/main" id="{1DF4A1D2-6F20-E1E2-B7D5-2CE779A7FC2B}"/>
                </a:ext>
              </a:extLst>
            </p:cNvPr>
            <p:cNvSpPr/>
            <p:nvPr/>
          </p:nvSpPr>
          <p:spPr>
            <a:xfrm>
              <a:off x="1056099" y="3122438"/>
              <a:ext cx="2205038" cy="2721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81" name="Google Shape;453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EE17E109-D971-79B2-0C73-4E6B1665B72D}"/>
              </a:ext>
            </a:extLst>
          </p:cNvPr>
          <p:cNvSpPr/>
          <p:nvPr/>
        </p:nvSpPr>
        <p:spPr>
          <a:xfrm>
            <a:off x="629045" y="4898484"/>
            <a:ext cx="2722015" cy="87163"/>
          </a:xfrm>
          <a:prstGeom prst="rect">
            <a:avLst/>
          </a:prstGeom>
          <a:solidFill>
            <a:srgbClr val="1A2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504823" y="2475483"/>
            <a:ext cx="881661" cy="19455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36" name="Freeform 25">
            <a:extLst>
              <a:ext uri="{FF2B5EF4-FFF2-40B4-BE49-F238E27FC236}">
                <a16:creationId xmlns:a16="http://schemas.microsoft.com/office/drawing/2014/main" id="{39B2CC33-38C6-490B-9B20-8FA9CA8281F5}"/>
              </a:ext>
            </a:extLst>
          </p:cNvPr>
          <p:cNvSpPr>
            <a:spLocks/>
          </p:cNvSpPr>
          <p:nvPr/>
        </p:nvSpPr>
        <p:spPr bwMode="auto">
          <a:xfrm>
            <a:off x="4386484" y="2401846"/>
            <a:ext cx="192790" cy="349143"/>
          </a:xfrm>
          <a:custGeom>
            <a:avLst/>
            <a:gdLst>
              <a:gd name="T0" fmla="*/ 314 w 314"/>
              <a:gd name="T1" fmla="*/ 286 h 573"/>
              <a:gd name="T2" fmla="*/ 0 w 314"/>
              <a:gd name="T3" fmla="*/ 0 h 573"/>
              <a:gd name="T4" fmla="*/ 0 w 314"/>
              <a:gd name="T5" fmla="*/ 286 h 573"/>
              <a:gd name="T6" fmla="*/ 0 w 314"/>
              <a:gd name="T7" fmla="*/ 573 h 573"/>
              <a:gd name="T8" fmla="*/ 314 w 314"/>
              <a:gd name="T9" fmla="*/ 286 h 5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4" h="573">
                <a:moveTo>
                  <a:pt x="314" y="286"/>
                </a:moveTo>
                <a:lnTo>
                  <a:pt x="0" y="0"/>
                </a:lnTo>
                <a:lnTo>
                  <a:pt x="0" y="286"/>
                </a:lnTo>
                <a:lnTo>
                  <a:pt x="0" y="573"/>
                </a:lnTo>
                <a:lnTo>
                  <a:pt x="314" y="28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noProof="0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Mobile Application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pic>
        <p:nvPicPr>
          <p:cNvPr id="22" name="Picture 2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260" y="932781"/>
            <a:ext cx="2694562" cy="522165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936596" y="2381969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397137" y="2432256"/>
            <a:ext cx="150652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VIN </a:t>
            </a:r>
            <a:r>
              <a:rPr lang="en-US" dirty="0"/>
              <a:t>Vehicle </a:t>
            </a:r>
            <a:endParaRPr lang="ar-EG" dirty="0"/>
          </a:p>
        </p:txBody>
      </p:sp>
      <p:sp>
        <p:nvSpPr>
          <p:cNvPr id="65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949308" y="2980608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404279" y="2993148"/>
            <a:ext cx="1402948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Start Button</a:t>
            </a:r>
            <a:endParaRPr lang="ar-EG" dirty="0"/>
          </a:p>
        </p:txBody>
      </p:sp>
      <p:sp>
        <p:nvSpPr>
          <p:cNvPr id="13" name="Rectangle 12"/>
          <p:cNvSpPr/>
          <p:nvPr/>
        </p:nvSpPr>
        <p:spPr>
          <a:xfrm>
            <a:off x="3607599" y="3169251"/>
            <a:ext cx="1617947" cy="379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If no VIN ?</a:t>
            </a:r>
            <a:endParaRPr lang="ar-EG" dirty="0"/>
          </a:p>
        </p:txBody>
      </p:sp>
      <p:sp>
        <p:nvSpPr>
          <p:cNvPr id="69" name="Rectangle 68"/>
          <p:cNvSpPr/>
          <p:nvPr/>
        </p:nvSpPr>
        <p:spPr>
          <a:xfrm>
            <a:off x="3524093" y="3651822"/>
            <a:ext cx="1934938" cy="6432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Get Warning </a:t>
            </a:r>
          </a:p>
          <a:p>
            <a:pPr algn="ctr"/>
            <a:r>
              <a:rPr lang="en-US" dirty="0" smtClean="0"/>
              <a:t>And no Start </a:t>
            </a:r>
            <a:endParaRPr lang="ar-EG" dirty="0"/>
          </a:p>
        </p:txBody>
      </p:sp>
      <p:grpSp>
        <p:nvGrpSpPr>
          <p:cNvPr id="70" name="Group 69"/>
          <p:cNvGrpSpPr/>
          <p:nvPr/>
        </p:nvGrpSpPr>
        <p:grpSpPr>
          <a:xfrm>
            <a:off x="2989940" y="3109662"/>
            <a:ext cx="399550" cy="732021"/>
            <a:chOff x="2169268" y="3433864"/>
            <a:chExt cx="431307" cy="583659"/>
          </a:xfrm>
        </p:grpSpPr>
        <p:grpSp>
          <p:nvGrpSpPr>
            <p:cNvPr id="71" name="Group 70"/>
            <p:cNvGrpSpPr/>
            <p:nvPr/>
          </p:nvGrpSpPr>
          <p:grpSpPr>
            <a:xfrm>
              <a:off x="2178996" y="3433864"/>
              <a:ext cx="421579" cy="583659"/>
              <a:chOff x="2178996" y="3433864"/>
              <a:chExt cx="421579" cy="583659"/>
            </a:xfrm>
          </p:grpSpPr>
          <p:cxnSp>
            <p:nvCxnSpPr>
              <p:cNvPr id="73" name="Straight Connector 72"/>
              <p:cNvCxnSpPr/>
              <p:nvPr/>
            </p:nvCxnSpPr>
            <p:spPr>
              <a:xfrm>
                <a:off x="2178996" y="3433864"/>
                <a:ext cx="0" cy="583659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>
                <a:off x="2178996" y="3725693"/>
                <a:ext cx="421579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2" name="Straight Connector 71"/>
            <p:cNvCxnSpPr/>
            <p:nvPr/>
          </p:nvCxnSpPr>
          <p:spPr>
            <a:xfrm>
              <a:off x="2169268" y="3997019"/>
              <a:ext cx="431307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3860639" y="3358941"/>
            <a:ext cx="2108269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Get GPS Location </a:t>
            </a:r>
            <a:endParaRPr lang="ar-EG" dirty="0"/>
          </a:p>
        </p:txBody>
      </p:sp>
      <p:sp>
        <p:nvSpPr>
          <p:cNvPr id="75" name="TextBox 74"/>
          <p:cNvSpPr txBox="1"/>
          <p:nvPr/>
        </p:nvSpPr>
        <p:spPr>
          <a:xfrm>
            <a:off x="3860639" y="3650771"/>
            <a:ext cx="1659429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Get </a:t>
            </a:r>
            <a:r>
              <a:rPr lang="en-US" dirty="0"/>
              <a:t>Compass </a:t>
            </a:r>
            <a:endParaRPr lang="ar-EG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623247" y="1630142"/>
            <a:ext cx="1532736" cy="5336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car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5798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5.55112E-17 L 0.31836 -0.01412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11" y="-718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44444E-6 L 0.31211 -0.01481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599" y="-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3" grpId="1" animBg="1"/>
      <p:bldP spid="3" grpId="2" animBg="1"/>
      <p:bldP spid="36" grpId="1" animBg="1"/>
      <p:bldP spid="36" grpId="2" animBg="1"/>
      <p:bldP spid="25" grpId="0"/>
      <p:bldP spid="61" grpId="0" animBg="1"/>
      <p:bldP spid="62" grpId="0"/>
      <p:bldP spid="65" grpId="0" animBg="1"/>
      <p:bldP spid="66" grpId="0"/>
      <p:bldP spid="13" grpId="0" animBg="1"/>
      <p:bldP spid="13" grpId="1" animBg="1"/>
      <p:bldP spid="69" grpId="0" animBg="1"/>
      <p:bldP spid="69" grpId="1" animBg="1"/>
      <p:bldP spid="14" grpId="0"/>
      <p:bldP spid="75" grpId="0"/>
      <p:bldP spid="7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Mobile Application </a:t>
            </a:r>
            <a:endParaRPr lang="zh-CN" altLang="en-US" sz="3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26" name="Picture 2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524" y="824480"/>
            <a:ext cx="2646591" cy="48561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Group 26"/>
          <p:cNvGrpSpPr/>
          <p:nvPr/>
        </p:nvGrpSpPr>
        <p:grpSpPr>
          <a:xfrm>
            <a:off x="936596" y="2088231"/>
            <a:ext cx="399550" cy="882650"/>
            <a:chOff x="2169268" y="3433864"/>
            <a:chExt cx="431307" cy="703759"/>
          </a:xfrm>
        </p:grpSpPr>
        <p:grpSp>
          <p:nvGrpSpPr>
            <p:cNvPr id="28" name="Group 27"/>
            <p:cNvGrpSpPr/>
            <p:nvPr/>
          </p:nvGrpSpPr>
          <p:grpSpPr>
            <a:xfrm>
              <a:off x="2169268" y="3433864"/>
              <a:ext cx="431307" cy="703759"/>
              <a:chOff x="2169268" y="3433864"/>
              <a:chExt cx="431307" cy="703759"/>
            </a:xfrm>
          </p:grpSpPr>
          <p:cxnSp>
            <p:nvCxnSpPr>
              <p:cNvPr id="30" name="Straight Connector 29"/>
              <p:cNvCxnSpPr/>
              <p:nvPr/>
            </p:nvCxnSpPr>
            <p:spPr>
              <a:xfrm flipH="1">
                <a:off x="2169268" y="3433864"/>
                <a:ext cx="9728" cy="703759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2178996" y="3725693"/>
                <a:ext cx="421579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Straight Connector 28"/>
            <p:cNvCxnSpPr/>
            <p:nvPr/>
          </p:nvCxnSpPr>
          <p:spPr>
            <a:xfrm>
              <a:off x="2169268" y="4114839"/>
              <a:ext cx="431307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/>
          <p:cNvSpPr/>
          <p:nvPr/>
        </p:nvSpPr>
        <p:spPr>
          <a:xfrm>
            <a:off x="1501178" y="2264549"/>
            <a:ext cx="2691380" cy="379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Create Unique id Topic</a:t>
            </a:r>
            <a:endParaRPr lang="ar-EG" dirty="0"/>
          </a:p>
        </p:txBody>
      </p:sp>
      <p:sp>
        <p:nvSpPr>
          <p:cNvPr id="33" name="Rectangle 32"/>
          <p:cNvSpPr/>
          <p:nvPr/>
        </p:nvSpPr>
        <p:spPr>
          <a:xfrm>
            <a:off x="1501178" y="2733674"/>
            <a:ext cx="2691380" cy="352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Create </a:t>
            </a:r>
            <a:r>
              <a:rPr lang="en-US" dirty="0" smtClean="0"/>
              <a:t>Dynamic </a:t>
            </a:r>
            <a:r>
              <a:rPr lang="en-US" dirty="0"/>
              <a:t>id Topic</a:t>
            </a:r>
            <a:endParaRPr lang="ar-EG" dirty="0"/>
          </a:p>
        </p:txBody>
      </p:sp>
      <p:sp>
        <p:nvSpPr>
          <p:cNvPr id="20" name="Rectangle: Rounded Corners 15"/>
          <p:cNvSpPr/>
          <p:nvPr/>
        </p:nvSpPr>
        <p:spPr>
          <a:xfrm>
            <a:off x="5024913" y="4005519"/>
            <a:ext cx="3075124" cy="640080"/>
          </a:xfrm>
          <a:prstGeom prst="round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1200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Static Topic</a:t>
            </a:r>
            <a:r>
              <a:rPr lang="en-US" sz="1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“</a:t>
            </a:r>
            <a:r>
              <a:rPr lang="en-US" sz="1200" b="1" dirty="0">
                <a:solidFill>
                  <a:srgbClr val="C4591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R9-3A-87e7e464828f4945</a:t>
            </a:r>
            <a:r>
              <a:rPr lang="en-US" sz="1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en-US" sz="12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1" name="Rectangle: Rounded Corners 15"/>
          <p:cNvSpPr/>
          <p:nvPr/>
        </p:nvSpPr>
        <p:spPr>
          <a:xfrm>
            <a:off x="5539445" y="4825685"/>
            <a:ext cx="2560592" cy="650194"/>
          </a:xfrm>
          <a:prstGeom prst="round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1200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Dynamic Topic</a:t>
            </a:r>
            <a:r>
              <a:rPr lang="en-US" sz="1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“</a:t>
            </a:r>
            <a:r>
              <a:rPr lang="en-US" sz="1200" b="1" dirty="0">
                <a:solidFill>
                  <a:srgbClr val="C4591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29,3242-30,8330 </a:t>
            </a:r>
            <a:r>
              <a:rPr lang="en-US" sz="1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en-US" sz="12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8100036" y="4330258"/>
            <a:ext cx="945993" cy="820524"/>
            <a:chOff x="8100036" y="4330258"/>
            <a:chExt cx="945993" cy="820524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8100037" y="4347331"/>
              <a:ext cx="672487" cy="0"/>
            </a:xfrm>
            <a:prstGeom prst="line">
              <a:avLst/>
            </a:prstGeom>
            <a:ln w="571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8100036" y="5129010"/>
              <a:ext cx="672487" cy="0"/>
            </a:xfrm>
            <a:prstGeom prst="line">
              <a:avLst/>
            </a:prstGeom>
            <a:ln w="571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762704" y="4330258"/>
              <a:ext cx="9819" cy="820524"/>
            </a:xfrm>
            <a:prstGeom prst="line">
              <a:avLst/>
            </a:prstGeom>
            <a:ln w="571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8762704" y="4737210"/>
              <a:ext cx="283325" cy="1389"/>
            </a:xfrm>
            <a:prstGeom prst="line">
              <a:avLst/>
            </a:prstGeom>
            <a:ln w="571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17" name="Rectangle 16"/>
          <p:cNvSpPr/>
          <p:nvPr/>
        </p:nvSpPr>
        <p:spPr>
          <a:xfrm>
            <a:off x="9747166" y="2809621"/>
            <a:ext cx="99257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1200" dirty="0">
                <a:solidFill>
                  <a:schemeClr val="bg1"/>
                </a:solidFill>
                <a:latin typeface="Roboto"/>
                <a:ea typeface="Times New Roman" panose="02020603050405020304" pitchFamily="18" charset="0"/>
              </a:rPr>
              <a:t>30.8330481</a:t>
            </a: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9747167" y="3139963"/>
            <a:ext cx="99257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1200" dirty="0">
                <a:solidFill>
                  <a:schemeClr val="bg1"/>
                </a:solidFill>
                <a:latin typeface="Roboto"/>
                <a:ea typeface="Times New Roman" panose="02020603050405020304" pitchFamily="18" charset="0"/>
              </a:rPr>
              <a:t>29.3242895</a:t>
            </a: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623247" y="1630142"/>
            <a:ext cx="1532736" cy="5336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street</a:t>
            </a:r>
            <a:r>
              <a:rPr lang="en-US" b="1" dirty="0"/>
              <a:t> 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715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2" grpId="0" animBg="1"/>
      <p:bldP spid="33" grpId="0" animBg="1"/>
      <p:bldP spid="20" grpId="0" animBg="1"/>
      <p:bldP spid="21" grpId="0" animBg="1"/>
      <p:bldP spid="17" grpId="0"/>
      <p:bldP spid="18" grpId="0"/>
      <p:bldP spid="4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V2P</a:t>
            </a:r>
            <a:endParaRPr lang="zh-CN" altLang="en-US" sz="3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594894" y="2562118"/>
            <a:ext cx="1532736" cy="5336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 Street</a:t>
            </a:r>
            <a:r>
              <a:rPr lang="en-US" b="1" dirty="0" smtClean="0"/>
              <a:t> 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837295" y="2983018"/>
            <a:ext cx="1283615" cy="379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/>
              <a:t>Pedestrian </a:t>
            </a:r>
            <a:endParaRPr lang="ar-EG" dirty="0"/>
          </a:p>
        </p:txBody>
      </p:sp>
      <p:grpSp>
        <p:nvGrpSpPr>
          <p:cNvPr id="5" name="Group 4"/>
          <p:cNvGrpSpPr/>
          <p:nvPr/>
        </p:nvGrpSpPr>
        <p:grpSpPr>
          <a:xfrm>
            <a:off x="2127630" y="2828924"/>
            <a:ext cx="741699" cy="366010"/>
            <a:chOff x="1510595" y="2559143"/>
            <a:chExt cx="741699" cy="366010"/>
          </a:xfrm>
        </p:grpSpPr>
        <p:grpSp>
          <p:nvGrpSpPr>
            <p:cNvPr id="36" name="Group 35"/>
            <p:cNvGrpSpPr/>
            <p:nvPr/>
          </p:nvGrpSpPr>
          <p:grpSpPr>
            <a:xfrm>
              <a:off x="1861756" y="2559143"/>
              <a:ext cx="390538" cy="366010"/>
              <a:chOff x="2167245" y="3433864"/>
              <a:chExt cx="421579" cy="291829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>
                <a:off x="2178996" y="3433864"/>
                <a:ext cx="0" cy="291829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2167245" y="3707972"/>
                <a:ext cx="421579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2" name="Straight Connector 41"/>
            <p:cNvCxnSpPr/>
            <p:nvPr/>
          </p:nvCxnSpPr>
          <p:spPr>
            <a:xfrm>
              <a:off x="1510595" y="2577997"/>
              <a:ext cx="390538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/>
          <p:cNvSpPr/>
          <p:nvPr/>
        </p:nvSpPr>
        <p:spPr>
          <a:xfrm>
            <a:off x="4796318" y="2992782"/>
            <a:ext cx="2087351" cy="379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 smtClean="0"/>
              <a:t>Dynamic Location </a:t>
            </a:r>
            <a:endParaRPr lang="ar-EG" dirty="0"/>
          </a:p>
        </p:txBody>
      </p:sp>
      <p:cxnSp>
        <p:nvCxnSpPr>
          <p:cNvPr id="58" name="Straight Connector 57"/>
          <p:cNvCxnSpPr>
            <a:endCxn id="55" idx="1"/>
          </p:cNvCxnSpPr>
          <p:nvPr/>
        </p:nvCxnSpPr>
        <p:spPr>
          <a:xfrm flipV="1">
            <a:off x="4120910" y="3182472"/>
            <a:ext cx="675408" cy="12462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4222619" y="3712355"/>
            <a:ext cx="3073752" cy="379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 smtClean="0"/>
              <a:t>Update in firebase Cloud</a:t>
            </a:r>
            <a:endParaRPr lang="ar-EG" dirty="0"/>
          </a:p>
        </p:txBody>
      </p:sp>
      <p:cxnSp>
        <p:nvCxnSpPr>
          <p:cNvPr id="62" name="Straight Connector 61"/>
          <p:cNvCxnSpPr>
            <a:endCxn id="61" idx="0"/>
          </p:cNvCxnSpPr>
          <p:nvPr/>
        </p:nvCxnSpPr>
        <p:spPr>
          <a:xfrm>
            <a:off x="5759494" y="3335459"/>
            <a:ext cx="1" cy="37689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065" y="3574672"/>
            <a:ext cx="654744" cy="6547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19" t="5945"/>
          <a:stretch/>
        </p:blipFill>
        <p:spPr>
          <a:xfrm>
            <a:off x="7758777" y="2828924"/>
            <a:ext cx="4142946" cy="3774707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9017438" y="5124450"/>
            <a:ext cx="812812" cy="1021345"/>
            <a:chOff x="3030551" y="4196197"/>
            <a:chExt cx="1160249" cy="1612532"/>
          </a:xfrm>
        </p:grpSpPr>
        <p:sp>
          <p:nvSpPr>
            <p:cNvPr id="8" name="Oval 7"/>
            <p:cNvSpPr/>
            <p:nvPr/>
          </p:nvSpPr>
          <p:spPr>
            <a:xfrm>
              <a:off x="3030551" y="5368119"/>
              <a:ext cx="1160249" cy="440610"/>
            </a:xfrm>
            <a:prstGeom prst="ellipse">
              <a:avLst/>
            </a:prstGeom>
            <a:solidFill>
              <a:srgbClr val="FF0000">
                <a:alpha val="42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094062" y="4196197"/>
              <a:ext cx="1033231" cy="1612532"/>
            </a:xfrm>
            <a:prstGeom prst="rect">
              <a:avLst/>
            </a:prstGeo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</p:grpSp>
      <p:sp>
        <p:nvSpPr>
          <p:cNvPr id="64" name="Rectangle 63"/>
          <p:cNvSpPr/>
          <p:nvPr/>
        </p:nvSpPr>
        <p:spPr>
          <a:xfrm>
            <a:off x="1847473" y="5534968"/>
            <a:ext cx="3172202" cy="379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 smtClean="0"/>
              <a:t>Remove Old Location Range </a:t>
            </a:r>
            <a:endParaRPr lang="ar-EG" dirty="0"/>
          </a:p>
        </p:txBody>
      </p:sp>
      <p:grpSp>
        <p:nvGrpSpPr>
          <p:cNvPr id="14" name="Group 13"/>
          <p:cNvGrpSpPr/>
          <p:nvPr/>
        </p:nvGrpSpPr>
        <p:grpSpPr>
          <a:xfrm>
            <a:off x="5140398" y="5565204"/>
            <a:ext cx="1000301" cy="349143"/>
            <a:chOff x="5140398" y="5565204"/>
            <a:chExt cx="1000301" cy="349143"/>
          </a:xfrm>
        </p:grpSpPr>
        <p:sp>
          <p:nvSpPr>
            <p:cNvPr id="65" name="Rectangle 64"/>
            <p:cNvSpPr/>
            <p:nvPr/>
          </p:nvSpPr>
          <p:spPr>
            <a:xfrm>
              <a:off x="5140398" y="5635122"/>
              <a:ext cx="881661" cy="19455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39B2CC33-38C6-490B-9B20-8FA9CA828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7909" y="5565204"/>
              <a:ext cx="192790" cy="349143"/>
            </a:xfrm>
            <a:custGeom>
              <a:avLst/>
              <a:gdLst>
                <a:gd name="T0" fmla="*/ 314 w 314"/>
                <a:gd name="T1" fmla="*/ 286 h 573"/>
                <a:gd name="T2" fmla="*/ 0 w 314"/>
                <a:gd name="T3" fmla="*/ 0 h 573"/>
                <a:gd name="T4" fmla="*/ 0 w 314"/>
                <a:gd name="T5" fmla="*/ 286 h 573"/>
                <a:gd name="T6" fmla="*/ 0 w 314"/>
                <a:gd name="T7" fmla="*/ 573 h 573"/>
                <a:gd name="T8" fmla="*/ 314 w 314"/>
                <a:gd name="T9" fmla="*/ 286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" h="573">
                  <a:moveTo>
                    <a:pt x="314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3"/>
                  </a:lnTo>
                  <a:lnTo>
                    <a:pt x="314" y="2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印品黑体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67" name="Rectangle 66"/>
          <p:cNvSpPr/>
          <p:nvPr/>
        </p:nvSpPr>
        <p:spPr>
          <a:xfrm>
            <a:off x="4222618" y="4412781"/>
            <a:ext cx="3073753" cy="379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 smtClean="0"/>
              <a:t>Create new Location Range</a:t>
            </a:r>
            <a:endParaRPr lang="ar-EG" dirty="0"/>
          </a:p>
        </p:txBody>
      </p:sp>
      <p:cxnSp>
        <p:nvCxnSpPr>
          <p:cNvPr id="68" name="Straight Connector 67"/>
          <p:cNvCxnSpPr/>
          <p:nvPr/>
        </p:nvCxnSpPr>
        <p:spPr>
          <a:xfrm>
            <a:off x="5756825" y="4089991"/>
            <a:ext cx="2247" cy="3419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674060" y="1531258"/>
            <a:ext cx="2014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Communcate </a:t>
            </a:r>
          </a:p>
          <a:p>
            <a:pPr algn="ctr"/>
            <a:r>
              <a:rPr lang="en-US" dirty="0" smtClean="0"/>
              <a:t>Variable Location 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94894" y="1597795"/>
            <a:ext cx="1436037" cy="4572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Vehical</a:t>
            </a:r>
            <a:r>
              <a:rPr lang="en-US" dirty="0" smtClean="0"/>
              <a:t> </a:t>
            </a:r>
            <a:endParaRPr lang="ar-EG" dirty="0"/>
          </a:p>
        </p:txBody>
      </p:sp>
      <p:cxnSp>
        <p:nvCxnSpPr>
          <p:cNvPr id="12" name="Straight Arrow Connector 11"/>
          <p:cNvCxnSpPr>
            <a:stCxn id="28" idx="3"/>
          </p:cNvCxnSpPr>
          <p:nvPr/>
        </p:nvCxnSpPr>
        <p:spPr>
          <a:xfrm>
            <a:off x="2030931" y="1826399"/>
            <a:ext cx="644892" cy="240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73645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641 2.22222E-6 L -0.09597 -0.00347 " pathEditMode="relative" rAng="0" ptsTypes="AA">
                                      <p:cBhvr>
                                        <p:cTn id="45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84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0" grpId="0" animBg="1"/>
      <p:bldP spid="55" grpId="0" animBg="1"/>
      <p:bldP spid="61" grpId="0" animBg="1"/>
      <p:bldP spid="64" grpId="0" animBg="1"/>
      <p:bldP spid="67" grpId="0" animBg="1"/>
      <p:bldP spid="3" grpId="0"/>
      <p:bldP spid="2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2601919" y="4475400"/>
            <a:ext cx="741699" cy="366010"/>
            <a:chOff x="1510595" y="2559143"/>
            <a:chExt cx="741699" cy="366010"/>
          </a:xfrm>
        </p:grpSpPr>
        <p:grpSp>
          <p:nvGrpSpPr>
            <p:cNvPr id="51" name="Group 50"/>
            <p:cNvGrpSpPr/>
            <p:nvPr/>
          </p:nvGrpSpPr>
          <p:grpSpPr>
            <a:xfrm>
              <a:off x="1861756" y="2559143"/>
              <a:ext cx="390538" cy="366010"/>
              <a:chOff x="2167245" y="3433864"/>
              <a:chExt cx="421579" cy="291829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>
                <a:off x="2178996" y="3433864"/>
                <a:ext cx="0" cy="291829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2167245" y="3707972"/>
                <a:ext cx="421579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2" name="Straight Connector 51"/>
            <p:cNvCxnSpPr/>
            <p:nvPr/>
          </p:nvCxnSpPr>
          <p:spPr>
            <a:xfrm>
              <a:off x="1510595" y="2577997"/>
              <a:ext cx="390538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6" name="Straight Connector 55"/>
          <p:cNvCxnSpPr/>
          <p:nvPr/>
        </p:nvCxnSpPr>
        <p:spPr>
          <a:xfrm flipH="1" flipV="1">
            <a:off x="4519234" y="2845226"/>
            <a:ext cx="586166" cy="660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5105400" y="2655493"/>
            <a:ext cx="1213192" cy="4106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Longitude 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6449046" y="2641419"/>
            <a:ext cx="1285254" cy="4247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Latitude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 </a:t>
            </a:r>
          </a:p>
        </p:txBody>
      </p:sp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V2P</a:t>
            </a:r>
            <a:endParaRPr lang="zh-CN" altLang="en-US" sz="3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936596" y="1565528"/>
            <a:ext cx="1673254" cy="37937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 smtClean="0"/>
              <a:t>ID Topic </a:t>
            </a:r>
            <a:endParaRPr lang="ar-EG" b="1" dirty="0"/>
          </a:p>
        </p:txBody>
      </p:sp>
      <p:sp>
        <p:nvSpPr>
          <p:cNvPr id="31" name="Rectangle 30"/>
          <p:cNvSpPr/>
          <p:nvPr/>
        </p:nvSpPr>
        <p:spPr>
          <a:xfrm>
            <a:off x="3351550" y="1868037"/>
            <a:ext cx="1572876" cy="3249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 smtClean="0"/>
              <a:t>ID </a:t>
            </a:r>
            <a:r>
              <a:rPr lang="en-US" dirty="0"/>
              <a:t>Pedestrian </a:t>
            </a:r>
            <a:r>
              <a:rPr lang="en-US" dirty="0" smtClean="0"/>
              <a:t> </a:t>
            </a:r>
            <a:endParaRPr lang="ar-EG" dirty="0"/>
          </a:p>
        </p:txBody>
      </p:sp>
      <p:grpSp>
        <p:nvGrpSpPr>
          <p:cNvPr id="32" name="Group 31"/>
          <p:cNvGrpSpPr/>
          <p:nvPr/>
        </p:nvGrpSpPr>
        <p:grpSpPr>
          <a:xfrm>
            <a:off x="2609850" y="1685032"/>
            <a:ext cx="741699" cy="366010"/>
            <a:chOff x="1510595" y="2559143"/>
            <a:chExt cx="741699" cy="366010"/>
          </a:xfrm>
        </p:grpSpPr>
        <p:grpSp>
          <p:nvGrpSpPr>
            <p:cNvPr id="33" name="Group 32"/>
            <p:cNvGrpSpPr/>
            <p:nvPr/>
          </p:nvGrpSpPr>
          <p:grpSpPr>
            <a:xfrm>
              <a:off x="1861756" y="2559143"/>
              <a:ext cx="390538" cy="366010"/>
              <a:chOff x="2167245" y="3433864"/>
              <a:chExt cx="421579" cy="291829"/>
            </a:xfrm>
          </p:grpSpPr>
          <p:cxnSp>
            <p:nvCxnSpPr>
              <p:cNvPr id="35" name="Straight Connector 34"/>
              <p:cNvCxnSpPr/>
              <p:nvPr/>
            </p:nvCxnSpPr>
            <p:spPr>
              <a:xfrm>
                <a:off x="2178996" y="3433864"/>
                <a:ext cx="0" cy="291829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2167245" y="3707972"/>
                <a:ext cx="421579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Connector 33"/>
            <p:cNvCxnSpPr/>
            <p:nvPr/>
          </p:nvCxnSpPr>
          <p:spPr>
            <a:xfrm>
              <a:off x="1510595" y="2577997"/>
              <a:ext cx="390538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Straight Connector 45"/>
          <p:cNvCxnSpPr/>
          <p:nvPr/>
        </p:nvCxnSpPr>
        <p:spPr>
          <a:xfrm>
            <a:off x="4127582" y="2192966"/>
            <a:ext cx="0" cy="36601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948354" y="4285711"/>
            <a:ext cx="1673254" cy="37937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 smtClean="0"/>
              <a:t>Range </a:t>
            </a:r>
            <a:r>
              <a:rPr lang="en-US" b="1" dirty="0"/>
              <a:t>Topic</a:t>
            </a:r>
            <a:r>
              <a:rPr lang="en-US" b="1" dirty="0" smtClean="0"/>
              <a:t> </a:t>
            </a:r>
            <a:endParaRPr lang="ar-EG" b="1" dirty="0"/>
          </a:p>
        </p:txBody>
      </p:sp>
      <p:sp>
        <p:nvSpPr>
          <p:cNvPr id="49" name="Rectangle 48"/>
          <p:cNvSpPr/>
          <p:nvPr/>
        </p:nvSpPr>
        <p:spPr>
          <a:xfrm>
            <a:off x="3338477" y="4652381"/>
            <a:ext cx="1591676" cy="380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Warning Flag</a:t>
            </a:r>
            <a:endParaRPr lang="ar-EG" dirty="0"/>
          </a:p>
        </p:txBody>
      </p:sp>
      <p:grpSp>
        <p:nvGrpSpPr>
          <p:cNvPr id="7" name="Group 6"/>
          <p:cNvGrpSpPr/>
          <p:nvPr/>
        </p:nvGrpSpPr>
        <p:grpSpPr>
          <a:xfrm>
            <a:off x="3712230" y="2496894"/>
            <a:ext cx="851515" cy="669999"/>
            <a:chOff x="3654361" y="2584464"/>
            <a:chExt cx="851515" cy="669999"/>
          </a:xfrm>
        </p:grpSpPr>
        <p:sp>
          <p:nvSpPr>
            <p:cNvPr id="60" name="椭圆 8">
              <a:extLst>
                <a:ext uri="{FF2B5EF4-FFF2-40B4-BE49-F238E27FC236}">
                  <a16:creationId xmlns:a16="http://schemas.microsoft.com/office/drawing/2014/main" id="{5C40E7EB-2146-4F99-A35C-11EA74C2E27C}"/>
                </a:ext>
              </a:extLst>
            </p:cNvPr>
            <p:cNvSpPr/>
            <p:nvPr/>
          </p:nvSpPr>
          <p:spPr>
            <a:xfrm>
              <a:off x="3654361" y="2584464"/>
              <a:ext cx="812864" cy="6699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cs typeface="+mn-ea"/>
                <a:sym typeface="+mn-lt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654361" y="2740320"/>
              <a:ext cx="851515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</a:rPr>
                <a:t>R9-3A</a:t>
              </a:r>
              <a:endParaRPr lang="ar-EG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70" name="Picture 6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8963" y="1565528"/>
            <a:ext cx="2255560" cy="4208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Picture 70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48"/>
          <a:stretch/>
        </p:blipFill>
        <p:spPr bwMode="auto">
          <a:xfrm>
            <a:off x="9317614" y="2028816"/>
            <a:ext cx="2141082" cy="3270883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Rectangle 71"/>
          <p:cNvSpPr/>
          <p:nvPr/>
        </p:nvSpPr>
        <p:spPr>
          <a:xfrm>
            <a:off x="9389527" y="917263"/>
            <a:ext cx="1957129" cy="37937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 smtClean="0"/>
              <a:t>In Application</a:t>
            </a:r>
            <a:endParaRPr lang="ar-EG" b="1" dirty="0"/>
          </a:p>
        </p:txBody>
      </p:sp>
      <p:cxnSp>
        <p:nvCxnSpPr>
          <p:cNvPr id="73" name="Straight Connector 72"/>
          <p:cNvCxnSpPr/>
          <p:nvPr/>
        </p:nvCxnSpPr>
        <p:spPr>
          <a:xfrm flipH="1" flipV="1">
            <a:off x="4932255" y="4857290"/>
            <a:ext cx="586166" cy="660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5518421" y="4529434"/>
            <a:ext cx="1406355" cy="7386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To Use in Car and App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9389527" y="927983"/>
            <a:ext cx="1957129" cy="37937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 smtClean="0"/>
              <a:t>In Car</a:t>
            </a:r>
            <a:endParaRPr lang="ar-EG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591" y="5283001"/>
            <a:ext cx="5353050" cy="981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624" y="3176756"/>
            <a:ext cx="5286375" cy="10001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428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9" grpId="0" animBg="1"/>
      <p:bldP spid="25" grpId="0"/>
      <p:bldP spid="55" grpId="0" animBg="1"/>
      <p:bldP spid="31" grpId="0" animBg="1"/>
      <p:bldP spid="48" grpId="0" animBg="1"/>
      <p:bldP spid="49" grpId="0" animBg="1"/>
      <p:bldP spid="72" grpId="0" animBg="1"/>
      <p:bldP spid="74" grpId="0" animBg="1"/>
      <p:bldP spid="7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1041055" y="2945241"/>
            <a:ext cx="1196322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Length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 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1395198" y="2101378"/>
            <a:ext cx="492664" cy="737667"/>
            <a:chOff x="3697276" y="3331035"/>
            <a:chExt cx="492664" cy="737667"/>
          </a:xfrm>
        </p:grpSpPr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B2BC7335-C043-4D5B-AE78-ED6612FCE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810106" y="3688869"/>
              <a:ext cx="267003" cy="492664"/>
            </a:xfrm>
            <a:custGeom>
              <a:avLst/>
              <a:gdLst>
                <a:gd name="T0" fmla="*/ 310 w 310"/>
                <a:gd name="T1" fmla="*/ 286 h 572"/>
                <a:gd name="T2" fmla="*/ 0 w 310"/>
                <a:gd name="T3" fmla="*/ 0 h 572"/>
                <a:gd name="T4" fmla="*/ 0 w 310"/>
                <a:gd name="T5" fmla="*/ 286 h 572"/>
                <a:gd name="T6" fmla="*/ 0 w 310"/>
                <a:gd name="T7" fmla="*/ 572 h 572"/>
                <a:gd name="T8" fmla="*/ 310 w 310"/>
                <a:gd name="T9" fmla="*/ 28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2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2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821880" y="3331035"/>
              <a:ext cx="238828" cy="5044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sp>
        <p:nvSpPr>
          <p:cNvPr id="49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72478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32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V2G Communication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319175" y="1471347"/>
            <a:ext cx="3403496" cy="4630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US" b="1" dirty="0"/>
              <a:t>Frame from vehicle to </a:t>
            </a:r>
            <a:r>
              <a:rPr lang="en-US" b="1" dirty="0" smtClean="0"/>
              <a:t>station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2831579" y="2101378"/>
            <a:ext cx="492664" cy="737667"/>
            <a:chOff x="3697276" y="3331035"/>
            <a:chExt cx="492664" cy="737667"/>
          </a:xfrm>
        </p:grpSpPr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B2BC7335-C043-4D5B-AE78-ED6612FCE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810106" y="3688869"/>
              <a:ext cx="267003" cy="492664"/>
            </a:xfrm>
            <a:custGeom>
              <a:avLst/>
              <a:gdLst>
                <a:gd name="T0" fmla="*/ 310 w 310"/>
                <a:gd name="T1" fmla="*/ 286 h 572"/>
                <a:gd name="T2" fmla="*/ 0 w 310"/>
                <a:gd name="T3" fmla="*/ 0 h 572"/>
                <a:gd name="T4" fmla="*/ 0 w 310"/>
                <a:gd name="T5" fmla="*/ 286 h 572"/>
                <a:gd name="T6" fmla="*/ 0 w 310"/>
                <a:gd name="T7" fmla="*/ 572 h 572"/>
                <a:gd name="T8" fmla="*/ 310 w 310"/>
                <a:gd name="T9" fmla="*/ 28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2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2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821880" y="3331035"/>
              <a:ext cx="238828" cy="5044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249290" y="2051811"/>
            <a:ext cx="492664" cy="737667"/>
            <a:chOff x="3697276" y="3331035"/>
            <a:chExt cx="492664" cy="737667"/>
          </a:xfrm>
        </p:grpSpPr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B2BC7335-C043-4D5B-AE78-ED6612FCE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810106" y="3688869"/>
              <a:ext cx="267003" cy="492664"/>
            </a:xfrm>
            <a:custGeom>
              <a:avLst/>
              <a:gdLst>
                <a:gd name="T0" fmla="*/ 310 w 310"/>
                <a:gd name="T1" fmla="*/ 286 h 572"/>
                <a:gd name="T2" fmla="*/ 0 w 310"/>
                <a:gd name="T3" fmla="*/ 0 h 572"/>
                <a:gd name="T4" fmla="*/ 0 w 310"/>
                <a:gd name="T5" fmla="*/ 286 h 572"/>
                <a:gd name="T6" fmla="*/ 0 w 310"/>
                <a:gd name="T7" fmla="*/ 572 h 572"/>
                <a:gd name="T8" fmla="*/ 310 w 310"/>
                <a:gd name="T9" fmla="*/ 28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2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2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821880" y="3331035"/>
              <a:ext cx="238828" cy="5044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2477436" y="2945241"/>
            <a:ext cx="1196322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ym typeface="+mn-lt"/>
              </a:rPr>
              <a:t>Code </a:t>
            </a:r>
            <a:r>
              <a:rPr lang="en-US" b="1" dirty="0" smtClean="0">
                <a:sym typeface="+mn-lt"/>
              </a:rPr>
              <a:t>ID </a:t>
            </a:r>
            <a:r>
              <a:rPr lang="en-US" b="1" dirty="0" smtClean="0"/>
              <a:t>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 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3897461" y="2907451"/>
            <a:ext cx="1196322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Data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6991398" y="2913331"/>
            <a:ext cx="1196322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ACK ID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 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345541" y="2069468"/>
            <a:ext cx="492664" cy="737667"/>
            <a:chOff x="3697276" y="3331035"/>
            <a:chExt cx="492664" cy="737667"/>
          </a:xfrm>
        </p:grpSpPr>
        <p:sp>
          <p:nvSpPr>
            <p:cNvPr id="39" name="Freeform 9">
              <a:extLst>
                <a:ext uri="{FF2B5EF4-FFF2-40B4-BE49-F238E27FC236}">
                  <a16:creationId xmlns:a16="http://schemas.microsoft.com/office/drawing/2014/main" id="{B2BC7335-C043-4D5B-AE78-ED6612FCE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810106" y="3688869"/>
              <a:ext cx="267003" cy="492664"/>
            </a:xfrm>
            <a:custGeom>
              <a:avLst/>
              <a:gdLst>
                <a:gd name="T0" fmla="*/ 310 w 310"/>
                <a:gd name="T1" fmla="*/ 286 h 572"/>
                <a:gd name="T2" fmla="*/ 0 w 310"/>
                <a:gd name="T3" fmla="*/ 0 h 572"/>
                <a:gd name="T4" fmla="*/ 0 w 310"/>
                <a:gd name="T5" fmla="*/ 286 h 572"/>
                <a:gd name="T6" fmla="*/ 0 w 310"/>
                <a:gd name="T7" fmla="*/ 572 h 572"/>
                <a:gd name="T8" fmla="*/ 310 w 310"/>
                <a:gd name="T9" fmla="*/ 28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2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2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821880" y="3331035"/>
              <a:ext cx="238828" cy="5044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sp>
        <p:nvSpPr>
          <p:cNvPr id="47" name="Rectangle 46"/>
          <p:cNvSpPr/>
          <p:nvPr/>
        </p:nvSpPr>
        <p:spPr>
          <a:xfrm>
            <a:off x="7443606" y="1386475"/>
            <a:ext cx="3403496" cy="4630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US" b="1" dirty="0"/>
              <a:t>Frame from station to vehicle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8781922" y="2069468"/>
            <a:ext cx="492664" cy="737667"/>
            <a:chOff x="3697276" y="3331035"/>
            <a:chExt cx="492664" cy="737667"/>
          </a:xfrm>
        </p:grpSpPr>
        <p:sp>
          <p:nvSpPr>
            <p:cNvPr id="51" name="Freeform 9">
              <a:extLst>
                <a:ext uri="{FF2B5EF4-FFF2-40B4-BE49-F238E27FC236}">
                  <a16:creationId xmlns:a16="http://schemas.microsoft.com/office/drawing/2014/main" id="{B2BC7335-C043-4D5B-AE78-ED6612FCE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810106" y="3688869"/>
              <a:ext cx="267003" cy="492664"/>
            </a:xfrm>
            <a:custGeom>
              <a:avLst/>
              <a:gdLst>
                <a:gd name="T0" fmla="*/ 310 w 310"/>
                <a:gd name="T1" fmla="*/ 286 h 572"/>
                <a:gd name="T2" fmla="*/ 0 w 310"/>
                <a:gd name="T3" fmla="*/ 0 h 572"/>
                <a:gd name="T4" fmla="*/ 0 w 310"/>
                <a:gd name="T5" fmla="*/ 286 h 572"/>
                <a:gd name="T6" fmla="*/ 0 w 310"/>
                <a:gd name="T7" fmla="*/ 572 h 572"/>
                <a:gd name="T8" fmla="*/ 310 w 310"/>
                <a:gd name="T9" fmla="*/ 28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2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2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821880" y="3331035"/>
              <a:ext cx="238828" cy="5044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0199633" y="2019901"/>
            <a:ext cx="492664" cy="737667"/>
            <a:chOff x="3697276" y="3331035"/>
            <a:chExt cx="492664" cy="737667"/>
          </a:xfrm>
        </p:grpSpPr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B2BC7335-C043-4D5B-AE78-ED6612FCE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810106" y="3688869"/>
              <a:ext cx="267003" cy="492664"/>
            </a:xfrm>
            <a:custGeom>
              <a:avLst/>
              <a:gdLst>
                <a:gd name="T0" fmla="*/ 310 w 310"/>
                <a:gd name="T1" fmla="*/ 286 h 572"/>
                <a:gd name="T2" fmla="*/ 0 w 310"/>
                <a:gd name="T3" fmla="*/ 0 h 572"/>
                <a:gd name="T4" fmla="*/ 0 w 310"/>
                <a:gd name="T5" fmla="*/ 286 h 572"/>
                <a:gd name="T6" fmla="*/ 0 w 310"/>
                <a:gd name="T7" fmla="*/ 572 h 572"/>
                <a:gd name="T8" fmla="*/ 310 w 310"/>
                <a:gd name="T9" fmla="*/ 28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2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2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821880" y="3331035"/>
              <a:ext cx="238828" cy="5044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8427779" y="2913331"/>
            <a:ext cx="1196322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ym typeface="+mn-lt"/>
              </a:rPr>
              <a:t>Length of Data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9847804" y="2875541"/>
            <a:ext cx="1196322" cy="545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Data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33" y="4591452"/>
            <a:ext cx="2831747" cy="1994188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19179"/>
              </p:ext>
            </p:extLst>
          </p:nvPr>
        </p:nvGraphicFramePr>
        <p:xfrm>
          <a:off x="1041056" y="3653545"/>
          <a:ext cx="4052727" cy="3153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50659">
                  <a:extLst>
                    <a:ext uri="{9D8B030D-6E8A-4147-A177-3AD203B41FA5}">
                      <a16:colId xmlns:a16="http://schemas.microsoft.com/office/drawing/2014/main" val="3943413049"/>
                    </a:ext>
                  </a:extLst>
                </a:gridCol>
                <a:gridCol w="1351034">
                  <a:extLst>
                    <a:ext uri="{9D8B030D-6E8A-4147-A177-3AD203B41FA5}">
                      <a16:colId xmlns:a16="http://schemas.microsoft.com/office/drawing/2014/main" val="282199730"/>
                    </a:ext>
                  </a:extLst>
                </a:gridCol>
                <a:gridCol w="1351034">
                  <a:extLst>
                    <a:ext uri="{9D8B030D-6E8A-4147-A177-3AD203B41FA5}">
                      <a16:colId xmlns:a16="http://schemas.microsoft.com/office/drawing/2014/main" val="1722886719"/>
                    </a:ext>
                  </a:extLst>
                </a:gridCol>
              </a:tblGrid>
              <a:tr h="3153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1 </a:t>
                      </a:r>
                      <a:r>
                        <a:rPr lang="en-GB" sz="1200" dirty="0" smtClean="0">
                          <a:effectLst/>
                        </a:rPr>
                        <a:t>Byte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1 </a:t>
                      </a:r>
                      <a:r>
                        <a:rPr lang="en-GB" sz="1200" dirty="0" smtClean="0">
                          <a:effectLst/>
                        </a:rPr>
                        <a:t>Byte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Variable length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9005615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8851855"/>
              </p:ext>
            </p:extLst>
          </p:nvPr>
        </p:nvGraphicFramePr>
        <p:xfrm>
          <a:off x="6991398" y="3659570"/>
          <a:ext cx="4052728" cy="30931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87468">
                  <a:extLst>
                    <a:ext uri="{9D8B030D-6E8A-4147-A177-3AD203B41FA5}">
                      <a16:colId xmlns:a16="http://schemas.microsoft.com/office/drawing/2014/main" val="930418042"/>
                    </a:ext>
                  </a:extLst>
                </a:gridCol>
                <a:gridCol w="1393477">
                  <a:extLst>
                    <a:ext uri="{9D8B030D-6E8A-4147-A177-3AD203B41FA5}">
                      <a16:colId xmlns:a16="http://schemas.microsoft.com/office/drawing/2014/main" val="2051710022"/>
                    </a:ext>
                  </a:extLst>
                </a:gridCol>
                <a:gridCol w="1271783">
                  <a:extLst>
                    <a:ext uri="{9D8B030D-6E8A-4147-A177-3AD203B41FA5}">
                      <a16:colId xmlns:a16="http://schemas.microsoft.com/office/drawing/2014/main" val="2515241023"/>
                    </a:ext>
                  </a:extLst>
                </a:gridCol>
              </a:tblGrid>
              <a:tr h="30931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 Byte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 smtClean="0">
                          <a:effectLst/>
                        </a:rPr>
                        <a:t>1 Byte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Variable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5875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13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9" grpId="0"/>
      <p:bldP spid="31" grpId="0" animBg="1"/>
      <p:bldP spid="32" grpId="0" animBg="1"/>
      <p:bldP spid="34" grpId="0" animBg="1"/>
      <p:bldP spid="56" grpId="0" animBg="1"/>
      <p:bldP spid="5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877525" y="373878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Why V2X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2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72478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V2G Communication </a:t>
            </a:r>
            <a:endParaRPr lang="zh-CN" altLang="en-US" sz="3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444" y="1357725"/>
            <a:ext cx="975767" cy="11352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6" t="1933" r="33341" b="-1933"/>
          <a:stretch/>
        </p:blipFill>
        <p:spPr>
          <a:xfrm>
            <a:off x="1245141" y="983842"/>
            <a:ext cx="1157591" cy="150915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2607013" y="2071991"/>
            <a:ext cx="2918298" cy="9728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40" name="Picture 3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306" y="1445384"/>
            <a:ext cx="959949" cy="959949"/>
          </a:xfrm>
          <a:prstGeom prst="rect">
            <a:avLst/>
          </a:prstGeom>
        </p:spPr>
      </p:pic>
      <p:cxnSp>
        <p:nvCxnSpPr>
          <p:cNvPr id="58" name="Straight Arrow Connector 57"/>
          <p:cNvCxnSpPr/>
          <p:nvPr/>
        </p:nvCxnSpPr>
        <p:spPr>
          <a:xfrm>
            <a:off x="6556443" y="2071991"/>
            <a:ext cx="3258766" cy="9728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6201870" y="2759412"/>
            <a:ext cx="12970" cy="3427379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1810966" y="2759413"/>
            <a:ext cx="12970" cy="3427379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10512280" y="2759412"/>
            <a:ext cx="12970" cy="3427379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96" y="2910190"/>
            <a:ext cx="804154" cy="804154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1823936" y="3239311"/>
            <a:ext cx="3942095" cy="9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07368" y="2828037"/>
            <a:ext cx="1301959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GB" sz="1600" b="1" dirty="0"/>
              <a:t>Pulg Cable </a:t>
            </a:r>
            <a:endParaRPr lang="ar-EG" sz="1600" b="1" dirty="0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2151903" y="3440349"/>
            <a:ext cx="406293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821217" y="4028340"/>
            <a:ext cx="3942095" cy="9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3268076" y="3617066"/>
            <a:ext cx="1527982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GB" sz="1600" b="1" dirty="0"/>
              <a:t>Identification</a:t>
            </a:r>
            <a:r>
              <a:rPr lang="en-GB" b="1" dirty="0" smtClean="0"/>
              <a:t> </a:t>
            </a:r>
            <a:endParaRPr lang="ar-EG" b="1" dirty="0"/>
          </a:p>
        </p:txBody>
      </p:sp>
      <p:cxnSp>
        <p:nvCxnSpPr>
          <p:cNvPr id="65" name="Straight Arrow Connector 64"/>
          <p:cNvCxnSpPr/>
          <p:nvPr/>
        </p:nvCxnSpPr>
        <p:spPr>
          <a:xfrm flipH="1">
            <a:off x="2149184" y="4229378"/>
            <a:ext cx="406565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6208355" y="4018613"/>
            <a:ext cx="3942095" cy="9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7721946" y="3628202"/>
            <a:ext cx="1527982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GB" sz="1600" b="1" dirty="0"/>
              <a:t>Identification</a:t>
            </a:r>
            <a:r>
              <a:rPr lang="en-GB" b="1" dirty="0" smtClean="0"/>
              <a:t> </a:t>
            </a:r>
            <a:endParaRPr lang="ar-EG" b="1" dirty="0"/>
          </a:p>
        </p:txBody>
      </p:sp>
      <p:cxnSp>
        <p:nvCxnSpPr>
          <p:cNvPr id="68" name="Straight Arrow Connector 67"/>
          <p:cNvCxnSpPr/>
          <p:nvPr/>
        </p:nvCxnSpPr>
        <p:spPr>
          <a:xfrm flipH="1">
            <a:off x="6459594" y="4233709"/>
            <a:ext cx="406565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1808247" y="4796546"/>
            <a:ext cx="3942095" cy="9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2856925" y="4405240"/>
            <a:ext cx="2202847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GB" sz="1600" b="1" dirty="0" smtClean="0"/>
              <a:t>Charging Parameter </a:t>
            </a:r>
            <a:endParaRPr lang="ar-EG" sz="1600" b="1" dirty="0"/>
          </a:p>
        </p:txBody>
      </p:sp>
      <p:cxnSp>
        <p:nvCxnSpPr>
          <p:cNvPr id="71" name="Straight Arrow Connector 70"/>
          <p:cNvCxnSpPr/>
          <p:nvPr/>
        </p:nvCxnSpPr>
        <p:spPr>
          <a:xfrm flipH="1">
            <a:off x="2136214" y="4997584"/>
            <a:ext cx="406565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744" y="3869537"/>
            <a:ext cx="577558" cy="484441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24" y="5406436"/>
            <a:ext cx="665798" cy="665798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8127" y="4569938"/>
            <a:ext cx="361092" cy="645748"/>
          </a:xfrm>
          <a:prstGeom prst="rect">
            <a:avLst/>
          </a:prstGeom>
        </p:spPr>
      </p:pic>
      <p:cxnSp>
        <p:nvCxnSpPr>
          <p:cNvPr id="76" name="Straight Arrow Connector 75"/>
          <p:cNvCxnSpPr/>
          <p:nvPr/>
        </p:nvCxnSpPr>
        <p:spPr>
          <a:xfrm>
            <a:off x="1821217" y="5661074"/>
            <a:ext cx="3942095" cy="9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3228019" y="5269767"/>
            <a:ext cx="1460656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GB" sz="1600" b="1" dirty="0"/>
              <a:t>Charge Cost </a:t>
            </a:r>
            <a:endParaRPr lang="ar-EG" sz="1600" b="1" dirty="0"/>
          </a:p>
        </p:txBody>
      </p:sp>
      <p:cxnSp>
        <p:nvCxnSpPr>
          <p:cNvPr id="78" name="Straight Arrow Connector 77"/>
          <p:cNvCxnSpPr/>
          <p:nvPr/>
        </p:nvCxnSpPr>
        <p:spPr>
          <a:xfrm flipH="1">
            <a:off x="2149184" y="5862112"/>
            <a:ext cx="406565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6208355" y="5651347"/>
            <a:ext cx="3942095" cy="9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7601707" y="5258500"/>
            <a:ext cx="1460656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GB" sz="1600" b="1" dirty="0"/>
              <a:t>Charge Cost </a:t>
            </a:r>
            <a:endParaRPr lang="ar-EG" sz="1600" b="1" dirty="0"/>
          </a:p>
        </p:txBody>
      </p:sp>
      <p:cxnSp>
        <p:nvCxnSpPr>
          <p:cNvPr id="81" name="Straight Arrow Connector 80"/>
          <p:cNvCxnSpPr/>
          <p:nvPr/>
        </p:nvCxnSpPr>
        <p:spPr>
          <a:xfrm flipH="1">
            <a:off x="6459594" y="5866443"/>
            <a:ext cx="406565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1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64" grpId="0"/>
      <p:bldP spid="67" grpId="0"/>
      <p:bldP spid="70" grpId="0"/>
      <p:bldP spid="77" grpId="0"/>
      <p:bldP spid="8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4560520" y="5187675"/>
            <a:ext cx="1973766" cy="687020"/>
          </a:xfrm>
          <a:prstGeom prst="ellipse">
            <a:avLst/>
          </a:prstGeom>
          <a:solidFill>
            <a:srgbClr val="FF0000">
              <a:alpha val="6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6" name="Oval 5"/>
          <p:cNvSpPr/>
          <p:nvPr/>
        </p:nvSpPr>
        <p:spPr>
          <a:xfrm>
            <a:off x="4560520" y="5187675"/>
            <a:ext cx="1973766" cy="687020"/>
          </a:xfrm>
          <a:prstGeom prst="ellipse">
            <a:avLst/>
          </a:prstGeom>
          <a:solidFill>
            <a:srgbClr val="00B050">
              <a:alpha val="6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2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25648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32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Self-Driving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394692" y="3715798"/>
            <a:ext cx="1891980" cy="3220259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7889920" y="5355665"/>
            <a:ext cx="1973766" cy="687020"/>
          </a:xfrm>
          <a:prstGeom prst="ellipse">
            <a:avLst/>
          </a:prstGeom>
          <a:solidFill>
            <a:srgbClr val="FF0000">
              <a:alpha val="6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23" name="Oval 22"/>
          <p:cNvSpPr/>
          <p:nvPr/>
        </p:nvSpPr>
        <p:spPr>
          <a:xfrm>
            <a:off x="7889920" y="5355665"/>
            <a:ext cx="1973766" cy="687020"/>
          </a:xfrm>
          <a:prstGeom prst="ellipse">
            <a:avLst/>
          </a:prstGeom>
          <a:solidFill>
            <a:srgbClr val="00B050">
              <a:alpha val="6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24" name="Picture 2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642306" y="3745536"/>
            <a:ext cx="1891980" cy="3220259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210282" y="1442864"/>
            <a:ext cx="2291201" cy="71726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 smtClean="0"/>
              <a:t>Predefind Point Location</a:t>
            </a:r>
            <a:endParaRPr lang="ar-EG" b="1" dirty="0"/>
          </a:p>
        </p:txBody>
      </p:sp>
      <p:sp>
        <p:nvSpPr>
          <p:cNvPr id="27" name="Rectangle 26"/>
          <p:cNvSpPr/>
          <p:nvPr/>
        </p:nvSpPr>
        <p:spPr>
          <a:xfrm>
            <a:off x="5893243" y="1408932"/>
            <a:ext cx="2291201" cy="71879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 smtClean="0"/>
              <a:t>Current  Point  Location</a:t>
            </a:r>
            <a:endParaRPr lang="ar-EG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3855167" y="1632220"/>
            <a:ext cx="1574277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GB" sz="1600" b="1" dirty="0" smtClean="0"/>
              <a:t>Compare With</a:t>
            </a:r>
            <a:endParaRPr lang="ar-EG" sz="1600" b="1" dirty="0"/>
          </a:p>
        </p:txBody>
      </p:sp>
      <p:sp>
        <p:nvSpPr>
          <p:cNvPr id="30" name="Rectangle 29"/>
          <p:cNvSpPr/>
          <p:nvPr/>
        </p:nvSpPr>
        <p:spPr>
          <a:xfrm>
            <a:off x="2464314" y="2534989"/>
            <a:ext cx="26133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endParaRPr lang="ar-EG" sz="3600" dirty="0">
              <a:solidFill>
                <a:srgbClr val="00B0F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056679" y="2713640"/>
            <a:ext cx="2372765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GB" sz="1600" b="1" dirty="0" smtClean="0"/>
              <a:t>Reach </a:t>
            </a:r>
            <a:r>
              <a:rPr lang="en-US" sz="1600" b="1" dirty="0"/>
              <a:t>Predefind </a:t>
            </a:r>
            <a:r>
              <a:rPr lang="en-US" sz="1600" b="1" dirty="0" smtClean="0"/>
              <a:t>Point</a:t>
            </a:r>
            <a:endParaRPr lang="ar-EG" sz="1600" b="1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5547403" y="2654436"/>
            <a:ext cx="2846766" cy="4671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Continue Self-Driving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5547403" y="3310208"/>
            <a:ext cx="2846766" cy="4671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Continue Next Point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8877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7037E-7 L 0.26601 0.00255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94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96296E-6 L 0.26602 0.00254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94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6" grpId="0" animBg="1"/>
      <p:bldP spid="6" grpId="1" animBg="1"/>
      <p:bldP spid="6" grpId="2" animBg="1"/>
      <p:bldP spid="22" grpId="0" animBg="1"/>
      <p:bldP spid="22" grpId="1" animBg="1"/>
      <p:bldP spid="23" grpId="1" animBg="1"/>
      <p:bldP spid="23" grpId="3" animBg="1"/>
      <p:bldP spid="25" grpId="0" animBg="1"/>
      <p:bldP spid="27" grpId="0" animBg="1"/>
      <p:bldP spid="29" grpId="0"/>
      <p:bldP spid="30" grpId="0"/>
      <p:bldP spid="31" grpId="0"/>
      <p:bldP spid="32" grpId="0" animBg="1"/>
      <p:bldP spid="3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2" b="89973" l="10000" r="9455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037" y="-1415258"/>
            <a:ext cx="7585812" cy="8978706"/>
          </a:xfrm>
          <a:prstGeom prst="rect">
            <a:avLst/>
          </a:prstGeom>
        </p:spPr>
      </p:pic>
      <p:grpSp>
        <p:nvGrpSpPr>
          <p:cNvPr id="31" name="Group 30"/>
          <p:cNvGrpSpPr/>
          <p:nvPr/>
        </p:nvGrpSpPr>
        <p:grpSpPr>
          <a:xfrm rot="20909026">
            <a:off x="8367250" y="2436123"/>
            <a:ext cx="1130824" cy="2955576"/>
            <a:chOff x="7638474" y="2732527"/>
            <a:chExt cx="1130824" cy="2531970"/>
          </a:xfrm>
        </p:grpSpPr>
        <p:cxnSp>
          <p:nvCxnSpPr>
            <p:cNvPr id="16" name="Straight Connector 15"/>
            <p:cNvCxnSpPr/>
            <p:nvPr/>
          </p:nvCxnSpPr>
          <p:spPr>
            <a:xfrm flipH="1">
              <a:off x="8321591" y="2732527"/>
              <a:ext cx="447707" cy="2494051"/>
            </a:xfrm>
            <a:prstGeom prst="line">
              <a:avLst/>
            </a:prstGeom>
            <a:ln w="76200">
              <a:solidFill>
                <a:srgbClr val="57D9E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/>
            <p:cNvCxnSpPr/>
            <p:nvPr/>
          </p:nvCxnSpPr>
          <p:spPr>
            <a:xfrm flipH="1" flipV="1">
              <a:off x="7638474" y="3988671"/>
              <a:ext cx="683117" cy="1275826"/>
            </a:xfrm>
            <a:prstGeom prst="straightConnector1">
              <a:avLst/>
            </a:prstGeom>
            <a:ln w="76200">
              <a:solidFill>
                <a:srgbClr val="57D9E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55"/>
            <p:cNvSpPr/>
            <p:nvPr/>
          </p:nvSpPr>
          <p:spPr>
            <a:xfrm rot="20286793" flipH="1">
              <a:off x="7960169" y="4508907"/>
              <a:ext cx="519305" cy="59075"/>
            </a:xfrm>
            <a:custGeom>
              <a:avLst/>
              <a:gdLst>
                <a:gd name="connsiteX0" fmla="*/ 0 w 736600"/>
                <a:gd name="connsiteY0" fmla="*/ 387141 h 774281"/>
                <a:gd name="connsiteX1" fmla="*/ 368300 w 736600"/>
                <a:gd name="connsiteY1" fmla="*/ 0 h 774281"/>
                <a:gd name="connsiteX2" fmla="*/ 736600 w 736600"/>
                <a:gd name="connsiteY2" fmla="*/ 387141 h 774281"/>
                <a:gd name="connsiteX3" fmla="*/ 368300 w 736600"/>
                <a:gd name="connsiteY3" fmla="*/ 774282 h 774281"/>
                <a:gd name="connsiteX4" fmla="*/ 0 w 736600"/>
                <a:gd name="connsiteY4" fmla="*/ 387141 h 774281"/>
                <a:gd name="connsiteX0" fmla="*/ 0 w 737052"/>
                <a:gd name="connsiteY0" fmla="*/ 387141 h 781619"/>
                <a:gd name="connsiteX1" fmla="*/ 368300 w 737052"/>
                <a:gd name="connsiteY1" fmla="*/ 0 h 781619"/>
                <a:gd name="connsiteX2" fmla="*/ 736600 w 737052"/>
                <a:gd name="connsiteY2" fmla="*/ 387141 h 781619"/>
                <a:gd name="connsiteX3" fmla="*/ 228600 w 737052"/>
                <a:gd name="connsiteY3" fmla="*/ 621881 h 781619"/>
                <a:gd name="connsiteX4" fmla="*/ 368300 w 737052"/>
                <a:gd name="connsiteY4" fmla="*/ 774282 h 781619"/>
                <a:gd name="connsiteX5" fmla="*/ 0 w 737052"/>
                <a:gd name="connsiteY5" fmla="*/ 387141 h 781619"/>
                <a:gd name="connsiteX0" fmla="*/ 0 w 737517"/>
                <a:gd name="connsiteY0" fmla="*/ 387141 h 782340"/>
                <a:gd name="connsiteX1" fmla="*/ 368300 w 737517"/>
                <a:gd name="connsiteY1" fmla="*/ 0 h 782340"/>
                <a:gd name="connsiteX2" fmla="*/ 736600 w 737517"/>
                <a:gd name="connsiteY2" fmla="*/ 387141 h 782340"/>
                <a:gd name="connsiteX3" fmla="*/ 469900 w 737517"/>
                <a:gd name="connsiteY3" fmla="*/ 63081 h 782340"/>
                <a:gd name="connsiteX4" fmla="*/ 368300 w 737517"/>
                <a:gd name="connsiteY4" fmla="*/ 774282 h 782340"/>
                <a:gd name="connsiteX5" fmla="*/ 0 w 737517"/>
                <a:gd name="connsiteY5" fmla="*/ 387141 h 782340"/>
                <a:gd name="connsiteX0" fmla="*/ 641 w 738158"/>
                <a:gd name="connsiteY0" fmla="*/ 387141 h 994301"/>
                <a:gd name="connsiteX1" fmla="*/ 368941 w 738158"/>
                <a:gd name="connsiteY1" fmla="*/ 0 h 994301"/>
                <a:gd name="connsiteX2" fmla="*/ 737241 w 738158"/>
                <a:gd name="connsiteY2" fmla="*/ 387141 h 994301"/>
                <a:gd name="connsiteX3" fmla="*/ 470541 w 738158"/>
                <a:gd name="connsiteY3" fmla="*/ 63081 h 994301"/>
                <a:gd name="connsiteX4" fmla="*/ 445141 w 738158"/>
                <a:gd name="connsiteY4" fmla="*/ 990182 h 994301"/>
                <a:gd name="connsiteX5" fmla="*/ 641 w 738158"/>
                <a:gd name="connsiteY5" fmla="*/ 387141 h 994301"/>
                <a:gd name="connsiteX0" fmla="*/ 1096 w 738613"/>
                <a:gd name="connsiteY0" fmla="*/ 387141 h 406782"/>
                <a:gd name="connsiteX1" fmla="*/ 369396 w 738613"/>
                <a:gd name="connsiteY1" fmla="*/ 0 h 406782"/>
                <a:gd name="connsiteX2" fmla="*/ 737696 w 738613"/>
                <a:gd name="connsiteY2" fmla="*/ 387141 h 406782"/>
                <a:gd name="connsiteX3" fmla="*/ 470996 w 738613"/>
                <a:gd name="connsiteY3" fmla="*/ 63081 h 406782"/>
                <a:gd name="connsiteX4" fmla="*/ 1096 w 738613"/>
                <a:gd name="connsiteY4" fmla="*/ 387141 h 406782"/>
                <a:gd name="connsiteX0" fmla="*/ 419 w 737557"/>
                <a:gd name="connsiteY0" fmla="*/ 387141 h 558381"/>
                <a:gd name="connsiteX1" fmla="*/ 368719 w 737557"/>
                <a:gd name="connsiteY1" fmla="*/ 0 h 558381"/>
                <a:gd name="connsiteX2" fmla="*/ 737019 w 737557"/>
                <a:gd name="connsiteY2" fmla="*/ 387141 h 558381"/>
                <a:gd name="connsiteX3" fmla="*/ 305219 w 737557"/>
                <a:gd name="connsiteY3" fmla="*/ 558381 h 558381"/>
                <a:gd name="connsiteX4" fmla="*/ 419 w 737557"/>
                <a:gd name="connsiteY4" fmla="*/ 387141 h 558381"/>
                <a:gd name="connsiteX0" fmla="*/ 15 w 737232"/>
                <a:gd name="connsiteY0" fmla="*/ 387141 h 405975"/>
                <a:gd name="connsiteX1" fmla="*/ 368315 w 737232"/>
                <a:gd name="connsiteY1" fmla="*/ 0 h 405975"/>
                <a:gd name="connsiteX2" fmla="*/ 736615 w 737232"/>
                <a:gd name="connsiteY2" fmla="*/ 387141 h 405975"/>
                <a:gd name="connsiteX3" fmla="*/ 355615 w 737232"/>
                <a:gd name="connsiteY3" fmla="*/ 37681 h 405975"/>
                <a:gd name="connsiteX4" fmla="*/ 15 w 737232"/>
                <a:gd name="connsiteY4" fmla="*/ 387141 h 405975"/>
                <a:gd name="connsiteX0" fmla="*/ 138 w 737313"/>
                <a:gd name="connsiteY0" fmla="*/ 387141 h 434174"/>
                <a:gd name="connsiteX1" fmla="*/ 368438 w 737313"/>
                <a:gd name="connsiteY1" fmla="*/ 0 h 434174"/>
                <a:gd name="connsiteX2" fmla="*/ 736738 w 737313"/>
                <a:gd name="connsiteY2" fmla="*/ 387141 h 434174"/>
                <a:gd name="connsiteX3" fmla="*/ 330338 w 737313"/>
                <a:gd name="connsiteY3" fmla="*/ 405981 h 434174"/>
                <a:gd name="connsiteX4" fmla="*/ 138 w 737313"/>
                <a:gd name="connsiteY4" fmla="*/ 387141 h 434174"/>
                <a:gd name="connsiteX0" fmla="*/ 0 w 736600"/>
                <a:gd name="connsiteY0" fmla="*/ 387141 h 435534"/>
                <a:gd name="connsiteX1" fmla="*/ 368300 w 736600"/>
                <a:gd name="connsiteY1" fmla="*/ 0 h 435534"/>
                <a:gd name="connsiteX2" fmla="*/ 736600 w 736600"/>
                <a:gd name="connsiteY2" fmla="*/ 387141 h 435534"/>
                <a:gd name="connsiteX3" fmla="*/ 0 w 736600"/>
                <a:gd name="connsiteY3" fmla="*/ 387141 h 435534"/>
                <a:gd name="connsiteX0" fmla="*/ 0 w 736600"/>
                <a:gd name="connsiteY0" fmla="*/ 387141 h 478581"/>
                <a:gd name="connsiteX1" fmla="*/ 368300 w 736600"/>
                <a:gd name="connsiteY1" fmla="*/ 0 h 478581"/>
                <a:gd name="connsiteX2" fmla="*/ 736600 w 736600"/>
                <a:gd name="connsiteY2" fmla="*/ 387141 h 478581"/>
                <a:gd name="connsiteX3" fmla="*/ 91440 w 736600"/>
                <a:gd name="connsiteY3" fmla="*/ 478581 h 478581"/>
                <a:gd name="connsiteX0" fmla="*/ 0 w 736600"/>
                <a:gd name="connsiteY0" fmla="*/ 387141 h 757981"/>
                <a:gd name="connsiteX1" fmla="*/ 368300 w 736600"/>
                <a:gd name="connsiteY1" fmla="*/ 0 h 757981"/>
                <a:gd name="connsiteX2" fmla="*/ 736600 w 736600"/>
                <a:gd name="connsiteY2" fmla="*/ 387141 h 757981"/>
                <a:gd name="connsiteX3" fmla="*/ 510540 w 736600"/>
                <a:gd name="connsiteY3" fmla="*/ 757981 h 757981"/>
                <a:gd name="connsiteX0" fmla="*/ 0 w 736600"/>
                <a:gd name="connsiteY0" fmla="*/ 387141 h 387141"/>
                <a:gd name="connsiteX1" fmla="*/ 368300 w 736600"/>
                <a:gd name="connsiteY1" fmla="*/ 0 h 387141"/>
                <a:gd name="connsiteX2" fmla="*/ 736600 w 736600"/>
                <a:gd name="connsiteY2" fmla="*/ 387141 h 387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6600" h="387141">
                  <a:moveTo>
                    <a:pt x="0" y="387141"/>
                  </a:moveTo>
                  <a:cubicBezTo>
                    <a:pt x="6350" y="319477"/>
                    <a:pt x="164894" y="0"/>
                    <a:pt x="368300" y="0"/>
                  </a:cubicBezTo>
                  <a:cubicBezTo>
                    <a:pt x="571706" y="0"/>
                    <a:pt x="719667" y="262328"/>
                    <a:pt x="736600" y="387141"/>
                  </a:cubicBezTo>
                </a:path>
              </a:pathLst>
            </a:custGeom>
            <a:noFill/>
            <a:ln w="76200">
              <a:solidFill>
                <a:srgbClr val="57D9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sp>
        <p:nvSpPr>
          <p:cNvPr id="19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627824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32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Self-Driving Bearing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210282" y="1442864"/>
            <a:ext cx="2291201" cy="71726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 smtClean="0"/>
              <a:t>Compress Degree</a:t>
            </a:r>
            <a:endParaRPr lang="ar-EG" b="1" dirty="0"/>
          </a:p>
        </p:txBody>
      </p:sp>
      <p:sp>
        <p:nvSpPr>
          <p:cNvPr id="21" name="Rectangle 20"/>
          <p:cNvSpPr/>
          <p:nvPr/>
        </p:nvSpPr>
        <p:spPr>
          <a:xfrm>
            <a:off x="5770580" y="1442864"/>
            <a:ext cx="2291201" cy="71879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 smtClean="0"/>
              <a:t>Predefind Point Degree</a:t>
            </a:r>
            <a:endParaRPr lang="ar-EG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855167" y="1632220"/>
            <a:ext cx="1574277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GB" sz="1600" b="1" dirty="0" smtClean="0"/>
              <a:t>Compare With</a:t>
            </a:r>
            <a:endParaRPr lang="ar-EG" sz="1600" b="1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1210282" y="2428302"/>
            <a:ext cx="2846766" cy="4671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To Help at The Roturn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6" name="Picture 4" descr="parts logo stone car icon top Retaliate persecution platform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532398" flipV="1">
            <a:off x="8104216" y="4797062"/>
            <a:ext cx="3427452" cy="2284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val 10"/>
          <p:cNvSpPr/>
          <p:nvPr/>
        </p:nvSpPr>
        <p:spPr>
          <a:xfrm>
            <a:off x="8889492" y="2211877"/>
            <a:ext cx="561146" cy="43285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665416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animBg="1"/>
      <p:bldP spid="21" grpId="0" animBg="1"/>
      <p:bldP spid="22" grpId="0"/>
      <p:bldP spid="2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Future Work</a:t>
            </a:r>
            <a:endParaRPr lang="zh-CN" altLang="en-US" sz="3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42" name="Google Shape;425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5F4CA255-2964-070D-8134-3EE5ED340977}"/>
              </a:ext>
            </a:extLst>
          </p:cNvPr>
          <p:cNvGrpSpPr/>
          <p:nvPr/>
        </p:nvGrpSpPr>
        <p:grpSpPr>
          <a:xfrm>
            <a:off x="798671" y="1844772"/>
            <a:ext cx="3965834" cy="3246992"/>
            <a:chOff x="1056099" y="3053381"/>
            <a:chExt cx="2224957" cy="2790826"/>
          </a:xfrm>
        </p:grpSpPr>
        <p:sp>
          <p:nvSpPr>
            <p:cNvPr id="43" name="Google Shape;426;p54">
              <a:extLst>
                <a:ext uri="{FF2B5EF4-FFF2-40B4-BE49-F238E27FC236}">
                  <a16:creationId xmlns:a16="http://schemas.microsoft.com/office/drawing/2014/main" id="{897BABAC-53ED-1880-D987-AA39120BF64F}"/>
                </a:ext>
              </a:extLst>
            </p:cNvPr>
            <p:cNvSpPr/>
            <p:nvPr/>
          </p:nvSpPr>
          <p:spPr>
            <a:xfrm>
              <a:off x="1299857" y="3053381"/>
              <a:ext cx="1914524" cy="2721769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Google Shape;427;p54">
              <a:extLst>
                <a:ext uri="{FF2B5EF4-FFF2-40B4-BE49-F238E27FC236}">
                  <a16:creationId xmlns:a16="http://schemas.microsoft.com/office/drawing/2014/main" id="{C17366D4-3018-73A7-7D06-22A0CECED55F}"/>
                </a:ext>
              </a:extLst>
            </p:cNvPr>
            <p:cNvSpPr/>
            <p:nvPr/>
          </p:nvSpPr>
          <p:spPr>
            <a:xfrm>
              <a:off x="1233182" y="3122438"/>
              <a:ext cx="2047874" cy="2721769"/>
            </a:xfrm>
            <a:prstGeom prst="rect">
              <a:avLst/>
            </a:prstGeom>
            <a:solidFill>
              <a:srgbClr val="FFFFFF">
                <a:alpha val="74901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Google Shape;428;p54">
              <a:extLst>
                <a:ext uri="{FF2B5EF4-FFF2-40B4-BE49-F238E27FC236}">
                  <a16:creationId xmlns:a16="http://schemas.microsoft.com/office/drawing/2014/main" id="{1DF4A1D2-6F20-E1E2-B7D5-2CE779A7FC2B}"/>
                </a:ext>
              </a:extLst>
            </p:cNvPr>
            <p:cNvSpPr/>
            <p:nvPr/>
          </p:nvSpPr>
          <p:spPr>
            <a:xfrm>
              <a:off x="1056099" y="3122438"/>
              <a:ext cx="2205038" cy="2721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7" name="Google Shape;453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EE17E109-D971-79B2-0C73-4E6B1665B72D}"/>
              </a:ext>
            </a:extLst>
          </p:cNvPr>
          <p:cNvSpPr/>
          <p:nvPr/>
        </p:nvSpPr>
        <p:spPr>
          <a:xfrm>
            <a:off x="818693" y="5005872"/>
            <a:ext cx="3910308" cy="45719"/>
          </a:xfrm>
          <a:prstGeom prst="rect">
            <a:avLst/>
          </a:prstGeom>
          <a:solidFill>
            <a:srgbClr val="1A2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993195" y="2047159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61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993195" y="2677970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537" y="2044366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Create Our Cloud Server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1485429" y="3238486"/>
            <a:ext cx="2219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Complte V2X Types</a:t>
            </a:r>
            <a:endParaRPr lang="en-US" dirty="0"/>
          </a:p>
        </p:txBody>
      </p:sp>
      <p:sp>
        <p:nvSpPr>
          <p:cNvPr id="63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993195" y="3216198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3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439537" y="3791620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Improve Self-Diriving</a:t>
            </a:r>
            <a:endParaRPr lang="en-US" dirty="0"/>
          </a:p>
        </p:txBody>
      </p:sp>
      <p:sp>
        <p:nvSpPr>
          <p:cNvPr id="65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005035" y="3752013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4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485429" y="4345195"/>
            <a:ext cx="259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Expands</a:t>
            </a:r>
            <a:r>
              <a:rPr lang="ar-EG" dirty="0" smtClean="0"/>
              <a:t> </a:t>
            </a:r>
            <a:r>
              <a:rPr lang="en-US" dirty="0" smtClean="0"/>
              <a:t> AI Application</a:t>
            </a:r>
            <a:endParaRPr lang="en-US" dirty="0"/>
          </a:p>
        </p:txBody>
      </p:sp>
      <p:sp>
        <p:nvSpPr>
          <p:cNvPr id="67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005034" y="4345195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5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473589" y="2684911"/>
            <a:ext cx="314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Handle Multi-Communication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8176" y="1632392"/>
            <a:ext cx="3829584" cy="346758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2147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8" grpId="0" animBg="1"/>
      <p:bldP spid="61" grpId="0" animBg="1"/>
      <p:bldP spid="3" grpId="0"/>
      <p:bldP spid="62" grpId="0"/>
      <p:bldP spid="63" grpId="0" animBg="1"/>
      <p:bldP spid="64" grpId="0"/>
      <p:bldP spid="65" grpId="0" animBg="1"/>
      <p:bldP spid="66" grpId="0"/>
      <p:bldP spid="67" grpId="0" animBg="1"/>
      <p:bldP spid="6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841868" y="1896178"/>
            <a:ext cx="466686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zh-CN" sz="8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Thank You</a:t>
            </a:r>
            <a:endParaRPr lang="zh-CN" altLang="en-US" sz="66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2699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V2X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16" name="组合 65">
            <a:extLst>
              <a:ext uri="{FF2B5EF4-FFF2-40B4-BE49-F238E27FC236}">
                <a16:creationId xmlns:a16="http://schemas.microsoft.com/office/drawing/2014/main" id="{4779E67C-EC3F-4636-AE98-D317D0164E49}"/>
              </a:ext>
            </a:extLst>
          </p:cNvPr>
          <p:cNvGrpSpPr/>
          <p:nvPr/>
        </p:nvGrpSpPr>
        <p:grpSpPr>
          <a:xfrm rot="10800000">
            <a:off x="925695" y="1106369"/>
            <a:ext cx="2130439" cy="2587260"/>
            <a:chOff x="8244523" y="2608766"/>
            <a:chExt cx="2988619" cy="3657190"/>
          </a:xfrm>
        </p:grpSpPr>
        <p:grpSp>
          <p:nvGrpSpPr>
            <p:cNvPr id="17" name="组合 38">
              <a:extLst>
                <a:ext uri="{FF2B5EF4-FFF2-40B4-BE49-F238E27FC236}">
                  <a16:creationId xmlns:a16="http://schemas.microsoft.com/office/drawing/2014/main" id="{6D93E97E-84C6-4B64-B02A-CC1E67FC7730}"/>
                </a:ext>
              </a:extLst>
            </p:cNvPr>
            <p:cNvGrpSpPr/>
            <p:nvPr/>
          </p:nvGrpSpPr>
          <p:grpSpPr>
            <a:xfrm>
              <a:off x="8244523" y="2608766"/>
              <a:ext cx="1125056" cy="3508140"/>
              <a:chOff x="3379197" y="1924410"/>
              <a:chExt cx="1619533" cy="5049998"/>
            </a:xfrm>
          </p:grpSpPr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732CA79B-BE72-487F-A889-D710D1759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4376" y="1924410"/>
                <a:ext cx="384354" cy="710437"/>
              </a:xfrm>
              <a:custGeom>
                <a:avLst/>
                <a:gdLst>
                  <a:gd name="T0" fmla="*/ 0 w 310"/>
                  <a:gd name="T1" fmla="*/ 286 h 573"/>
                  <a:gd name="T2" fmla="*/ 310 w 310"/>
                  <a:gd name="T3" fmla="*/ 0 h 573"/>
                  <a:gd name="T4" fmla="*/ 310 w 310"/>
                  <a:gd name="T5" fmla="*/ 286 h 573"/>
                  <a:gd name="T6" fmla="*/ 310 w 310"/>
                  <a:gd name="T7" fmla="*/ 573 h 573"/>
                  <a:gd name="T8" fmla="*/ 0 w 310"/>
                  <a:gd name="T9" fmla="*/ 286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573">
                    <a:moveTo>
                      <a:pt x="0" y="286"/>
                    </a:moveTo>
                    <a:lnTo>
                      <a:pt x="310" y="0"/>
                    </a:lnTo>
                    <a:lnTo>
                      <a:pt x="310" y="286"/>
                    </a:lnTo>
                    <a:lnTo>
                      <a:pt x="310" y="573"/>
                    </a:lnTo>
                    <a:lnTo>
                      <a:pt x="0" y="28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22" name="Freeform 13">
                <a:extLst>
                  <a:ext uri="{FF2B5EF4-FFF2-40B4-BE49-F238E27FC236}">
                    <a16:creationId xmlns:a16="http://schemas.microsoft.com/office/drawing/2014/main" id="{AECF4177-A9CD-4B55-88C9-636562C8D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8183" y="5407638"/>
                <a:ext cx="382912" cy="1566770"/>
              </a:xfrm>
              <a:custGeom>
                <a:avLst/>
                <a:gdLst>
                  <a:gd name="T0" fmla="*/ 0 w 290"/>
                  <a:gd name="T1" fmla="*/ 0 h 2326"/>
                  <a:gd name="T2" fmla="*/ 0 w 290"/>
                  <a:gd name="T3" fmla="*/ 2326 h 2326"/>
                  <a:gd name="T4" fmla="*/ 290 w 290"/>
                  <a:gd name="T5" fmla="*/ 2326 h 2326"/>
                  <a:gd name="T6" fmla="*/ 290 w 290"/>
                  <a:gd name="T7" fmla="*/ 291 h 2326"/>
                  <a:gd name="T8" fmla="*/ 0 w 290"/>
                  <a:gd name="T9" fmla="*/ 0 h 2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0" h="2326">
                    <a:moveTo>
                      <a:pt x="0" y="0"/>
                    </a:moveTo>
                    <a:lnTo>
                      <a:pt x="0" y="2326"/>
                    </a:lnTo>
                    <a:lnTo>
                      <a:pt x="290" y="2326"/>
                    </a:lnTo>
                    <a:lnTo>
                      <a:pt x="290" y="2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印品黑体"/>
                  <a:ea typeface="微软雅黑"/>
                  <a:cs typeface="+mn-ea"/>
                  <a:sym typeface="+mn-lt"/>
                </a:endParaRPr>
              </a:p>
            </p:txBody>
          </p:sp>
          <p:grpSp>
            <p:nvGrpSpPr>
              <p:cNvPr id="23" name="Group 34">
                <a:extLst>
                  <a:ext uri="{FF2B5EF4-FFF2-40B4-BE49-F238E27FC236}">
                    <a16:creationId xmlns:a16="http://schemas.microsoft.com/office/drawing/2014/main" id="{06BF7FB1-A6C8-42C8-AAB7-518386175FA6}"/>
                  </a:ext>
                </a:extLst>
              </p:cNvPr>
              <p:cNvGrpSpPr/>
              <p:nvPr/>
            </p:nvGrpSpPr>
            <p:grpSpPr>
              <a:xfrm>
                <a:off x="3379197" y="5068805"/>
                <a:ext cx="1222499" cy="710436"/>
                <a:chOff x="3782032" y="5239563"/>
                <a:chExt cx="1106361" cy="642944"/>
              </a:xfrm>
            </p:grpSpPr>
            <p:sp>
              <p:nvSpPr>
                <p:cNvPr id="29" name="Freeform 15">
                  <a:extLst>
                    <a:ext uri="{FF2B5EF4-FFF2-40B4-BE49-F238E27FC236}">
                      <a16:creationId xmlns:a16="http://schemas.microsoft.com/office/drawing/2014/main" id="{F63E154F-F0AA-4952-BFF5-10856D4F21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3968" y="5401686"/>
                  <a:ext cx="794425" cy="326520"/>
                </a:xfrm>
                <a:custGeom>
                  <a:avLst/>
                  <a:gdLst>
                    <a:gd name="T0" fmla="*/ 0 w 708"/>
                    <a:gd name="T1" fmla="*/ 291 h 291"/>
                    <a:gd name="T2" fmla="*/ 708 w 708"/>
                    <a:gd name="T3" fmla="*/ 291 h 291"/>
                    <a:gd name="T4" fmla="*/ 418 w 708"/>
                    <a:gd name="T5" fmla="*/ 0 h 291"/>
                    <a:gd name="T6" fmla="*/ 0 w 708"/>
                    <a:gd name="T7" fmla="*/ 0 h 291"/>
                    <a:gd name="T8" fmla="*/ 0 w 708"/>
                    <a:gd name="T9" fmla="*/ 291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8" h="291">
                      <a:moveTo>
                        <a:pt x="0" y="291"/>
                      </a:moveTo>
                      <a:lnTo>
                        <a:pt x="708" y="291"/>
                      </a:lnTo>
                      <a:lnTo>
                        <a:pt x="418" y="0"/>
                      </a:lnTo>
                      <a:lnTo>
                        <a:pt x="0" y="0"/>
                      </a:lnTo>
                      <a:lnTo>
                        <a:pt x="0" y="29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Freeform 17">
                  <a:extLst>
                    <a:ext uri="{FF2B5EF4-FFF2-40B4-BE49-F238E27FC236}">
                      <a16:creationId xmlns:a16="http://schemas.microsoft.com/office/drawing/2014/main" id="{E3A7F76A-3AE2-46A1-A49A-49F4147C34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82032" y="5239563"/>
                  <a:ext cx="347842" cy="642944"/>
                </a:xfrm>
                <a:custGeom>
                  <a:avLst/>
                  <a:gdLst>
                    <a:gd name="T0" fmla="*/ 0 w 310"/>
                    <a:gd name="T1" fmla="*/ 286 h 573"/>
                    <a:gd name="T2" fmla="*/ 310 w 310"/>
                    <a:gd name="T3" fmla="*/ 0 h 573"/>
                    <a:gd name="T4" fmla="*/ 310 w 310"/>
                    <a:gd name="T5" fmla="*/ 286 h 573"/>
                    <a:gd name="T6" fmla="*/ 310 w 310"/>
                    <a:gd name="T7" fmla="*/ 573 h 573"/>
                    <a:gd name="T8" fmla="*/ 0 w 310"/>
                    <a:gd name="T9" fmla="*/ 286 h 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0" h="573">
                      <a:moveTo>
                        <a:pt x="0" y="286"/>
                      </a:moveTo>
                      <a:lnTo>
                        <a:pt x="310" y="0"/>
                      </a:lnTo>
                      <a:lnTo>
                        <a:pt x="310" y="286"/>
                      </a:lnTo>
                      <a:lnTo>
                        <a:pt x="310" y="573"/>
                      </a:lnTo>
                      <a:lnTo>
                        <a:pt x="0" y="28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8" name="矩形 64">
              <a:extLst>
                <a:ext uri="{FF2B5EF4-FFF2-40B4-BE49-F238E27FC236}">
                  <a16:creationId xmlns:a16="http://schemas.microsoft.com/office/drawing/2014/main" id="{F10F9ED7-5BF7-46E3-A1E6-D2836362DCA6}"/>
                </a:ext>
              </a:extLst>
            </p:cNvPr>
            <p:cNvSpPr/>
            <p:nvPr/>
          </p:nvSpPr>
          <p:spPr>
            <a:xfrm>
              <a:off x="8510772" y="6001046"/>
              <a:ext cx="2722370" cy="26491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印品黑体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085410" y="1311504"/>
            <a:ext cx="1228138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 Our</a:t>
            </a:r>
          </a:p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  <a:endParaRPr lang="ar-EG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1880611" y="3281780"/>
            <a:ext cx="1187932" cy="492681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V2I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3465599" y="3281779"/>
            <a:ext cx="1187932" cy="492681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V2P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5122292" y="3281778"/>
            <a:ext cx="1187932" cy="492681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V2G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610656" y="1886474"/>
            <a:ext cx="3049416" cy="1159042"/>
            <a:chOff x="3615492" y="1907425"/>
            <a:chExt cx="3049416" cy="1159042"/>
          </a:xfrm>
        </p:grpSpPr>
        <p:cxnSp>
          <p:nvCxnSpPr>
            <p:cNvPr id="34" name="Straight Arrow Connector 33"/>
            <p:cNvCxnSpPr/>
            <p:nvPr/>
          </p:nvCxnSpPr>
          <p:spPr>
            <a:xfrm rot="12900000" flipH="1">
              <a:off x="5243656" y="2644109"/>
              <a:ext cx="1421252" cy="1734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rot="-2100000" flipH="1">
              <a:off x="3615492" y="2643091"/>
              <a:ext cx="1421252" cy="1734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5061428" y="1907425"/>
              <a:ext cx="2973" cy="115904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150" y="1438858"/>
            <a:ext cx="2232802" cy="1161057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9352842" y="3567156"/>
            <a:ext cx="2288160" cy="492681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Self-Driving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9352842" y="2976506"/>
            <a:ext cx="2288160" cy="515248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AI-Assistance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8601921" y="3326621"/>
            <a:ext cx="603115" cy="362063"/>
            <a:chOff x="8618706" y="1438861"/>
            <a:chExt cx="603115" cy="362063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618706" y="1438861"/>
              <a:ext cx="603115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8618706" y="1798737"/>
              <a:ext cx="591119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8644106" y="1440608"/>
              <a:ext cx="0" cy="36031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6595641" y="4365328"/>
            <a:ext cx="1906621" cy="481612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Mobile App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flipH="1">
            <a:off x="7548952" y="3693630"/>
            <a:ext cx="573" cy="54918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6656931" y="3240847"/>
            <a:ext cx="1785188" cy="5336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intgeration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62" name="Picture 61"/>
          <p:cNvPicPr>
            <a:picLocks/>
          </p:cNvPicPr>
          <p:nvPr/>
        </p:nvPicPr>
        <p:blipFill rotWithShape="1">
          <a:blip r:embed="rId4"/>
          <a:srcRect t="-3722" b="3638"/>
          <a:stretch/>
        </p:blipFill>
        <p:spPr>
          <a:xfrm>
            <a:off x="1835927" y="3837167"/>
            <a:ext cx="747449" cy="748077"/>
          </a:xfrm>
          <a:prstGeom prst="rect">
            <a:avLst/>
          </a:prstGeom>
        </p:spPr>
      </p:pic>
      <p:pic>
        <p:nvPicPr>
          <p:cNvPr id="63" name="Picture 62"/>
          <p:cNvPicPr>
            <a:picLocks/>
          </p:cNvPicPr>
          <p:nvPr/>
        </p:nvPicPr>
        <p:blipFill rotWithShape="1">
          <a:blip r:embed="rId5"/>
          <a:srcRect t="-1" b="2825"/>
          <a:stretch/>
        </p:blipFill>
        <p:spPr>
          <a:xfrm>
            <a:off x="2176188" y="4068016"/>
            <a:ext cx="881307" cy="856407"/>
          </a:xfrm>
          <a:prstGeom prst="rect">
            <a:avLst/>
          </a:prstGeom>
        </p:spPr>
      </p:pic>
      <p:pic>
        <p:nvPicPr>
          <p:cNvPr id="64" name="Picture 63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935172" y="4496220"/>
            <a:ext cx="548958" cy="548958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160" y="3939229"/>
            <a:ext cx="1056654" cy="852198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614" y="3167993"/>
            <a:ext cx="1646406" cy="16464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6266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1" grpId="0" animBg="1"/>
      <p:bldP spid="32" grpId="0" animBg="1"/>
      <p:bldP spid="33" grpId="0" animBg="1"/>
      <p:bldP spid="39" grpId="0" animBg="1"/>
      <p:bldP spid="40" grpId="0" animBg="1"/>
      <p:bldP spid="56" grpId="0" animBg="1"/>
      <p:bldP spid="3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425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5F4CA255-2964-070D-8134-3EE5ED340977}"/>
              </a:ext>
            </a:extLst>
          </p:cNvPr>
          <p:cNvGrpSpPr/>
          <p:nvPr/>
        </p:nvGrpSpPr>
        <p:grpSpPr>
          <a:xfrm>
            <a:off x="1343498" y="2044328"/>
            <a:ext cx="3308179" cy="3463930"/>
            <a:chOff x="1056099" y="3053381"/>
            <a:chExt cx="2224957" cy="2790826"/>
          </a:xfrm>
        </p:grpSpPr>
        <p:sp>
          <p:nvSpPr>
            <p:cNvPr id="91" name="Google Shape;426;p54">
              <a:extLst>
                <a:ext uri="{FF2B5EF4-FFF2-40B4-BE49-F238E27FC236}">
                  <a16:creationId xmlns:a16="http://schemas.microsoft.com/office/drawing/2014/main" id="{897BABAC-53ED-1880-D987-AA39120BF64F}"/>
                </a:ext>
              </a:extLst>
            </p:cNvPr>
            <p:cNvSpPr/>
            <p:nvPr/>
          </p:nvSpPr>
          <p:spPr>
            <a:xfrm>
              <a:off x="1299857" y="3053381"/>
              <a:ext cx="1914524" cy="2721769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Google Shape;427;p54">
              <a:extLst>
                <a:ext uri="{FF2B5EF4-FFF2-40B4-BE49-F238E27FC236}">
                  <a16:creationId xmlns:a16="http://schemas.microsoft.com/office/drawing/2014/main" id="{C17366D4-3018-73A7-7D06-22A0CECED55F}"/>
                </a:ext>
              </a:extLst>
            </p:cNvPr>
            <p:cNvSpPr/>
            <p:nvPr/>
          </p:nvSpPr>
          <p:spPr>
            <a:xfrm>
              <a:off x="1233182" y="3122438"/>
              <a:ext cx="2047874" cy="2721769"/>
            </a:xfrm>
            <a:prstGeom prst="rect">
              <a:avLst/>
            </a:prstGeom>
            <a:solidFill>
              <a:srgbClr val="FFFFFF">
                <a:alpha val="74901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3" name="Google Shape;428;p54">
              <a:extLst>
                <a:ext uri="{FF2B5EF4-FFF2-40B4-BE49-F238E27FC236}">
                  <a16:creationId xmlns:a16="http://schemas.microsoft.com/office/drawing/2014/main" id="{1DF4A1D2-6F20-E1E2-B7D5-2CE779A7FC2B}"/>
                </a:ext>
              </a:extLst>
            </p:cNvPr>
            <p:cNvSpPr/>
            <p:nvPr/>
          </p:nvSpPr>
          <p:spPr>
            <a:xfrm>
              <a:off x="1056099" y="3122438"/>
              <a:ext cx="2205038" cy="2721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25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3531973" y="345600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How Project Work?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783850" y="1181372"/>
            <a:ext cx="2270107" cy="2614760"/>
            <a:chOff x="4783850" y="1181372"/>
            <a:chExt cx="2270107" cy="2614760"/>
          </a:xfrm>
        </p:grpSpPr>
        <p:grpSp>
          <p:nvGrpSpPr>
            <p:cNvPr id="8" name="Group 7"/>
            <p:cNvGrpSpPr/>
            <p:nvPr/>
          </p:nvGrpSpPr>
          <p:grpSpPr>
            <a:xfrm flipH="1">
              <a:off x="6416457" y="1222244"/>
              <a:ext cx="637500" cy="717617"/>
              <a:chOff x="5408802" y="2325842"/>
              <a:chExt cx="606660" cy="682900"/>
            </a:xfrm>
          </p:grpSpPr>
          <p:sp>
            <p:nvSpPr>
              <p:cNvPr id="43" name="Freeform 13">
                <a:extLst>
                  <a:ext uri="{FF2B5EF4-FFF2-40B4-BE49-F238E27FC236}">
                    <a16:creationId xmlns:a16="http://schemas.microsoft.com/office/drawing/2014/main" id="{AECF4177-A9CD-4B55-88C9-636562C8D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9318" y="2325842"/>
                <a:ext cx="194869" cy="605113"/>
              </a:xfrm>
              <a:custGeom>
                <a:avLst/>
                <a:gdLst>
                  <a:gd name="T0" fmla="*/ 0 w 290"/>
                  <a:gd name="T1" fmla="*/ 0 h 2326"/>
                  <a:gd name="T2" fmla="*/ 0 w 290"/>
                  <a:gd name="T3" fmla="*/ 2326 h 2326"/>
                  <a:gd name="T4" fmla="*/ 290 w 290"/>
                  <a:gd name="T5" fmla="*/ 2326 h 2326"/>
                  <a:gd name="T6" fmla="*/ 290 w 290"/>
                  <a:gd name="T7" fmla="*/ 291 h 2326"/>
                  <a:gd name="T8" fmla="*/ 0 w 290"/>
                  <a:gd name="T9" fmla="*/ 0 h 2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0" h="2326">
                    <a:moveTo>
                      <a:pt x="0" y="0"/>
                    </a:moveTo>
                    <a:lnTo>
                      <a:pt x="0" y="2326"/>
                    </a:lnTo>
                    <a:lnTo>
                      <a:pt x="290" y="2326"/>
                    </a:lnTo>
                    <a:lnTo>
                      <a:pt x="290" y="2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>
                  <a:sym typeface="+mn-lt"/>
                </a:endParaRPr>
              </a:p>
            </p:txBody>
          </p:sp>
          <p:sp>
            <p:nvSpPr>
              <p:cNvPr id="45" name="Freeform 15">
                <a:extLst>
                  <a:ext uri="{FF2B5EF4-FFF2-40B4-BE49-F238E27FC236}">
                    <a16:creationId xmlns:a16="http://schemas.microsoft.com/office/drawing/2014/main" id="{F63E154F-F0AA-4952-BFF5-10856D4F21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0764" y="2753643"/>
                <a:ext cx="434698" cy="177313"/>
              </a:xfrm>
              <a:custGeom>
                <a:avLst/>
                <a:gdLst>
                  <a:gd name="T0" fmla="*/ 0 w 708"/>
                  <a:gd name="T1" fmla="*/ 291 h 291"/>
                  <a:gd name="T2" fmla="*/ 708 w 708"/>
                  <a:gd name="T3" fmla="*/ 291 h 291"/>
                  <a:gd name="T4" fmla="*/ 418 w 708"/>
                  <a:gd name="T5" fmla="*/ 0 h 291"/>
                  <a:gd name="T6" fmla="*/ 0 w 708"/>
                  <a:gd name="T7" fmla="*/ 0 h 291"/>
                  <a:gd name="T8" fmla="*/ 0 w 708"/>
                  <a:gd name="T9" fmla="*/ 291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8" h="291">
                    <a:moveTo>
                      <a:pt x="0" y="291"/>
                    </a:moveTo>
                    <a:lnTo>
                      <a:pt x="708" y="291"/>
                    </a:lnTo>
                    <a:lnTo>
                      <a:pt x="418" y="0"/>
                    </a:lnTo>
                    <a:lnTo>
                      <a:pt x="0" y="0"/>
                    </a:lnTo>
                    <a:lnTo>
                      <a:pt x="0" y="29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>
                  <a:sym typeface="+mn-lt"/>
                </a:endParaRPr>
              </a:p>
            </p:txBody>
          </p:sp>
          <p:sp>
            <p:nvSpPr>
              <p:cNvPr id="47" name="Freeform 17">
                <a:extLst>
                  <a:ext uri="{FF2B5EF4-FFF2-40B4-BE49-F238E27FC236}">
                    <a16:creationId xmlns:a16="http://schemas.microsoft.com/office/drawing/2014/main" id="{E3A7F76A-3AE2-46A1-A49A-49F4147C3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8802" y="2659599"/>
                <a:ext cx="190334" cy="349143"/>
              </a:xfrm>
              <a:custGeom>
                <a:avLst/>
                <a:gdLst>
                  <a:gd name="T0" fmla="*/ 0 w 310"/>
                  <a:gd name="T1" fmla="*/ 286 h 573"/>
                  <a:gd name="T2" fmla="*/ 310 w 310"/>
                  <a:gd name="T3" fmla="*/ 0 h 573"/>
                  <a:gd name="T4" fmla="*/ 310 w 310"/>
                  <a:gd name="T5" fmla="*/ 286 h 573"/>
                  <a:gd name="T6" fmla="*/ 310 w 310"/>
                  <a:gd name="T7" fmla="*/ 573 h 573"/>
                  <a:gd name="T8" fmla="*/ 0 w 310"/>
                  <a:gd name="T9" fmla="*/ 286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573">
                    <a:moveTo>
                      <a:pt x="0" y="286"/>
                    </a:moveTo>
                    <a:lnTo>
                      <a:pt x="310" y="0"/>
                    </a:lnTo>
                    <a:lnTo>
                      <a:pt x="310" y="286"/>
                    </a:lnTo>
                    <a:lnTo>
                      <a:pt x="310" y="573"/>
                    </a:lnTo>
                    <a:lnTo>
                      <a:pt x="0" y="28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>
                  <a:sym typeface="+mn-lt"/>
                </a:endParaRP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4783850" y="1181372"/>
              <a:ext cx="2094425" cy="2614760"/>
              <a:chOff x="4851943" y="2796164"/>
              <a:chExt cx="2094425" cy="2614760"/>
            </a:xfrm>
          </p:grpSpPr>
          <p:grpSp>
            <p:nvGrpSpPr>
              <p:cNvPr id="4" name="Group 3"/>
              <p:cNvGrpSpPr/>
              <p:nvPr/>
            </p:nvGrpSpPr>
            <p:grpSpPr>
              <a:xfrm>
                <a:off x="4851943" y="2893289"/>
                <a:ext cx="606660" cy="682900"/>
                <a:chOff x="3432330" y="2482768"/>
                <a:chExt cx="606660" cy="682900"/>
              </a:xfrm>
            </p:grpSpPr>
            <p:sp>
              <p:nvSpPr>
                <p:cNvPr id="36" name="Freeform 13">
                  <a:extLst>
                    <a:ext uri="{FF2B5EF4-FFF2-40B4-BE49-F238E27FC236}">
                      <a16:creationId xmlns:a16="http://schemas.microsoft.com/office/drawing/2014/main" id="{AECF4177-A9CD-4B55-88C9-636562C8D9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42846" y="2482768"/>
                  <a:ext cx="194869" cy="605113"/>
                </a:xfrm>
                <a:custGeom>
                  <a:avLst/>
                  <a:gdLst>
                    <a:gd name="T0" fmla="*/ 0 w 290"/>
                    <a:gd name="T1" fmla="*/ 0 h 2326"/>
                    <a:gd name="T2" fmla="*/ 0 w 290"/>
                    <a:gd name="T3" fmla="*/ 2326 h 2326"/>
                    <a:gd name="T4" fmla="*/ 290 w 290"/>
                    <a:gd name="T5" fmla="*/ 2326 h 2326"/>
                    <a:gd name="T6" fmla="*/ 290 w 290"/>
                    <a:gd name="T7" fmla="*/ 291 h 2326"/>
                    <a:gd name="T8" fmla="*/ 0 w 290"/>
                    <a:gd name="T9" fmla="*/ 0 h 2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0" h="2326">
                      <a:moveTo>
                        <a:pt x="0" y="0"/>
                      </a:moveTo>
                      <a:lnTo>
                        <a:pt x="0" y="2326"/>
                      </a:lnTo>
                      <a:lnTo>
                        <a:pt x="290" y="2326"/>
                      </a:lnTo>
                      <a:lnTo>
                        <a:pt x="290" y="2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 15">
                  <a:extLst>
                    <a:ext uri="{FF2B5EF4-FFF2-40B4-BE49-F238E27FC236}">
                      <a16:creationId xmlns:a16="http://schemas.microsoft.com/office/drawing/2014/main" id="{F63E154F-F0AA-4952-BFF5-10856D4F21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04292" y="2910569"/>
                  <a:ext cx="434698" cy="177313"/>
                </a:xfrm>
                <a:custGeom>
                  <a:avLst/>
                  <a:gdLst>
                    <a:gd name="T0" fmla="*/ 0 w 708"/>
                    <a:gd name="T1" fmla="*/ 291 h 291"/>
                    <a:gd name="T2" fmla="*/ 708 w 708"/>
                    <a:gd name="T3" fmla="*/ 291 h 291"/>
                    <a:gd name="T4" fmla="*/ 418 w 708"/>
                    <a:gd name="T5" fmla="*/ 0 h 291"/>
                    <a:gd name="T6" fmla="*/ 0 w 708"/>
                    <a:gd name="T7" fmla="*/ 0 h 291"/>
                    <a:gd name="T8" fmla="*/ 0 w 708"/>
                    <a:gd name="T9" fmla="*/ 291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8" h="291">
                      <a:moveTo>
                        <a:pt x="0" y="291"/>
                      </a:moveTo>
                      <a:lnTo>
                        <a:pt x="708" y="291"/>
                      </a:lnTo>
                      <a:lnTo>
                        <a:pt x="418" y="0"/>
                      </a:lnTo>
                      <a:lnTo>
                        <a:pt x="0" y="0"/>
                      </a:lnTo>
                      <a:lnTo>
                        <a:pt x="0" y="29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 17">
                  <a:extLst>
                    <a:ext uri="{FF2B5EF4-FFF2-40B4-BE49-F238E27FC236}">
                      <a16:creationId xmlns:a16="http://schemas.microsoft.com/office/drawing/2014/main" id="{E3A7F76A-3AE2-46A1-A49A-49F4147C34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32330" y="2816525"/>
                  <a:ext cx="190334" cy="349143"/>
                </a:xfrm>
                <a:custGeom>
                  <a:avLst/>
                  <a:gdLst>
                    <a:gd name="T0" fmla="*/ 0 w 310"/>
                    <a:gd name="T1" fmla="*/ 286 h 573"/>
                    <a:gd name="T2" fmla="*/ 310 w 310"/>
                    <a:gd name="T3" fmla="*/ 0 h 573"/>
                    <a:gd name="T4" fmla="*/ 310 w 310"/>
                    <a:gd name="T5" fmla="*/ 286 h 573"/>
                    <a:gd name="T6" fmla="*/ 310 w 310"/>
                    <a:gd name="T7" fmla="*/ 573 h 573"/>
                    <a:gd name="T8" fmla="*/ 0 w 310"/>
                    <a:gd name="T9" fmla="*/ 286 h 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0" h="573">
                      <a:moveTo>
                        <a:pt x="0" y="286"/>
                      </a:moveTo>
                      <a:lnTo>
                        <a:pt x="310" y="0"/>
                      </a:lnTo>
                      <a:lnTo>
                        <a:pt x="310" y="286"/>
                      </a:lnTo>
                      <a:lnTo>
                        <a:pt x="310" y="573"/>
                      </a:lnTo>
                      <a:lnTo>
                        <a:pt x="0" y="28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6" name="组合 65">
                <a:extLst>
                  <a:ext uri="{FF2B5EF4-FFF2-40B4-BE49-F238E27FC236}">
                    <a16:creationId xmlns:a16="http://schemas.microsoft.com/office/drawing/2014/main" id="{4779E67C-EC3F-4636-AE98-D317D0164E49}"/>
                  </a:ext>
                </a:extLst>
              </p:cNvPr>
              <p:cNvGrpSpPr/>
              <p:nvPr/>
            </p:nvGrpSpPr>
            <p:grpSpPr>
              <a:xfrm rot="10800000">
                <a:off x="5005725" y="2796164"/>
                <a:ext cx="1940643" cy="2614760"/>
                <a:chOff x="8511527" y="2608765"/>
                <a:chExt cx="2722370" cy="3696062"/>
              </a:xfrm>
            </p:grpSpPr>
            <p:sp>
              <p:nvSpPr>
                <p:cNvPr id="19" name="Freeform 18">
                  <a:extLst>
                    <a:ext uri="{FF2B5EF4-FFF2-40B4-BE49-F238E27FC236}">
                      <a16:creationId xmlns:a16="http://schemas.microsoft.com/office/drawing/2014/main" id="{732CA79B-BE72-487F-A889-D710D17592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02579" y="2608765"/>
                  <a:ext cx="267003" cy="493527"/>
                </a:xfrm>
                <a:custGeom>
                  <a:avLst/>
                  <a:gdLst>
                    <a:gd name="T0" fmla="*/ 0 w 310"/>
                    <a:gd name="T1" fmla="*/ 286 h 573"/>
                    <a:gd name="T2" fmla="*/ 310 w 310"/>
                    <a:gd name="T3" fmla="*/ 0 h 573"/>
                    <a:gd name="T4" fmla="*/ 310 w 310"/>
                    <a:gd name="T5" fmla="*/ 286 h 573"/>
                    <a:gd name="T6" fmla="*/ 310 w 310"/>
                    <a:gd name="T7" fmla="*/ 573 h 573"/>
                    <a:gd name="T8" fmla="*/ 0 w 310"/>
                    <a:gd name="T9" fmla="*/ 286 h 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0" h="573">
                      <a:moveTo>
                        <a:pt x="0" y="286"/>
                      </a:moveTo>
                      <a:lnTo>
                        <a:pt x="310" y="0"/>
                      </a:lnTo>
                      <a:lnTo>
                        <a:pt x="310" y="286"/>
                      </a:lnTo>
                      <a:lnTo>
                        <a:pt x="310" y="573"/>
                      </a:lnTo>
                      <a:lnTo>
                        <a:pt x="0" y="286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矩形 64">
                  <a:extLst>
                    <a:ext uri="{FF2B5EF4-FFF2-40B4-BE49-F238E27FC236}">
                      <a16:creationId xmlns:a16="http://schemas.microsoft.com/office/drawing/2014/main" id="{F10F9ED7-5BF7-46E3-A1E6-D2836362DCA6}"/>
                    </a:ext>
                  </a:extLst>
                </p:cNvPr>
                <p:cNvSpPr/>
                <p:nvPr/>
              </p:nvSpPr>
              <p:spPr>
                <a:xfrm>
                  <a:off x="8511527" y="6039917"/>
                  <a:ext cx="2722370" cy="26491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印品黑体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66" name="TextBox 65"/>
          <p:cNvSpPr txBox="1"/>
          <p:nvPr/>
        </p:nvSpPr>
        <p:spPr>
          <a:xfrm>
            <a:off x="1862291" y="2821045"/>
            <a:ext cx="979755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 smtClean="0"/>
              <a:t>ESP-32</a:t>
            </a:r>
            <a:endParaRPr lang="ar-EG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1849468" y="2302303"/>
            <a:ext cx="1005403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 smtClean="0"/>
              <a:t>STM-32</a:t>
            </a:r>
            <a:endParaRPr lang="ar-EG" b="1" dirty="0"/>
          </a:p>
        </p:txBody>
      </p:sp>
      <p:grpSp>
        <p:nvGrpSpPr>
          <p:cNvPr id="71" name="Google Shape;425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5F4CA255-2964-070D-8134-3EE5ED340977}"/>
              </a:ext>
            </a:extLst>
          </p:cNvPr>
          <p:cNvGrpSpPr/>
          <p:nvPr/>
        </p:nvGrpSpPr>
        <p:grpSpPr>
          <a:xfrm>
            <a:off x="7393452" y="1894702"/>
            <a:ext cx="3308179" cy="3613555"/>
            <a:chOff x="1056099" y="3053381"/>
            <a:chExt cx="2224957" cy="2790826"/>
          </a:xfrm>
        </p:grpSpPr>
        <p:sp>
          <p:nvSpPr>
            <p:cNvPr id="72" name="Google Shape;426;p54">
              <a:extLst>
                <a:ext uri="{FF2B5EF4-FFF2-40B4-BE49-F238E27FC236}">
                  <a16:creationId xmlns:a16="http://schemas.microsoft.com/office/drawing/2014/main" id="{897BABAC-53ED-1880-D987-AA39120BF64F}"/>
                </a:ext>
              </a:extLst>
            </p:cNvPr>
            <p:cNvSpPr/>
            <p:nvPr/>
          </p:nvSpPr>
          <p:spPr>
            <a:xfrm>
              <a:off x="1299857" y="3053381"/>
              <a:ext cx="1914524" cy="2721769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Google Shape;427;p54">
              <a:extLst>
                <a:ext uri="{FF2B5EF4-FFF2-40B4-BE49-F238E27FC236}">
                  <a16:creationId xmlns:a16="http://schemas.microsoft.com/office/drawing/2014/main" id="{C17366D4-3018-73A7-7D06-22A0CECED55F}"/>
                </a:ext>
              </a:extLst>
            </p:cNvPr>
            <p:cNvSpPr/>
            <p:nvPr/>
          </p:nvSpPr>
          <p:spPr>
            <a:xfrm>
              <a:off x="1233182" y="3122438"/>
              <a:ext cx="2047874" cy="2721769"/>
            </a:xfrm>
            <a:prstGeom prst="rect">
              <a:avLst/>
            </a:prstGeom>
            <a:solidFill>
              <a:srgbClr val="FFFFFF">
                <a:alpha val="74901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Google Shape;428;p54">
              <a:extLst>
                <a:ext uri="{FF2B5EF4-FFF2-40B4-BE49-F238E27FC236}">
                  <a16:creationId xmlns:a16="http://schemas.microsoft.com/office/drawing/2014/main" id="{1DF4A1D2-6F20-E1E2-B7D5-2CE779A7FC2B}"/>
                </a:ext>
              </a:extLst>
            </p:cNvPr>
            <p:cNvSpPr/>
            <p:nvPr/>
          </p:nvSpPr>
          <p:spPr>
            <a:xfrm>
              <a:off x="1056099" y="3122438"/>
              <a:ext cx="2205038" cy="2721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75" name="Google Shape;453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EE17E109-D971-79B2-0C73-4E6B1665B72D}"/>
              </a:ext>
            </a:extLst>
          </p:cNvPr>
          <p:cNvSpPr/>
          <p:nvPr/>
        </p:nvSpPr>
        <p:spPr>
          <a:xfrm>
            <a:off x="7418000" y="5449134"/>
            <a:ext cx="3254014" cy="59123"/>
          </a:xfrm>
          <a:prstGeom prst="rect">
            <a:avLst/>
          </a:prstGeom>
          <a:solidFill>
            <a:srgbClr val="1A2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6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7433331" y="2166132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975926" y="2182346"/>
            <a:ext cx="2227918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 smtClean="0"/>
              <a:t>Mobile Application</a:t>
            </a:r>
            <a:endParaRPr lang="ar-EG" b="1" dirty="0"/>
          </a:p>
        </p:txBody>
      </p:sp>
      <p:sp>
        <p:nvSpPr>
          <p:cNvPr id="79" name="TextBox 78"/>
          <p:cNvSpPr txBox="1"/>
          <p:nvPr/>
        </p:nvSpPr>
        <p:spPr>
          <a:xfrm>
            <a:off x="7916002" y="4574502"/>
            <a:ext cx="2288896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600" dirty="0" smtClean="0"/>
              <a:t>GPIO-RCC-EXII-UART</a:t>
            </a:r>
            <a:endParaRPr lang="ar-EG" sz="1600" dirty="0"/>
          </a:p>
        </p:txBody>
      </p:sp>
      <p:sp>
        <p:nvSpPr>
          <p:cNvPr id="82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7441766" y="2694864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478116" y="3360823"/>
            <a:ext cx="2372591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 smtClean="0"/>
              <a:t>(GUI-V2G)</a:t>
            </a:r>
            <a:endParaRPr lang="ar-EG" sz="1600" dirty="0"/>
          </a:p>
        </p:txBody>
      </p:sp>
      <p:sp>
        <p:nvSpPr>
          <p:cNvPr id="87" name="TextBox 86"/>
          <p:cNvSpPr txBox="1"/>
          <p:nvPr/>
        </p:nvSpPr>
        <p:spPr>
          <a:xfrm>
            <a:off x="7901785" y="3927858"/>
            <a:ext cx="2785038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 smtClean="0"/>
              <a:t>TFT-Sensor-MotorDiver</a:t>
            </a:r>
            <a:endParaRPr lang="ar-EG" sz="1600" dirty="0"/>
          </a:p>
        </p:txBody>
      </p:sp>
      <p:sp>
        <p:nvSpPr>
          <p:cNvPr id="88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7457858" y="4913056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3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7922387" y="4929771"/>
            <a:ext cx="1244893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 smtClean="0"/>
              <a:t>ML Model</a:t>
            </a:r>
            <a:endParaRPr lang="ar-EG" b="1" dirty="0"/>
          </a:p>
        </p:txBody>
      </p:sp>
      <p:sp>
        <p:nvSpPr>
          <p:cNvPr id="94" name="Google Shape;453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EE17E109-D971-79B2-0C73-4E6B1665B72D}"/>
              </a:ext>
            </a:extLst>
          </p:cNvPr>
          <p:cNvSpPr/>
          <p:nvPr/>
        </p:nvSpPr>
        <p:spPr>
          <a:xfrm>
            <a:off x="1392594" y="5408169"/>
            <a:ext cx="3254014" cy="59123"/>
          </a:xfrm>
          <a:prstGeom prst="rect">
            <a:avLst/>
          </a:prstGeom>
          <a:solidFill>
            <a:srgbClr val="1A2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431081" y="2265276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96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431084" y="2795857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97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431081" y="3254713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3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1982379" y="1450436"/>
            <a:ext cx="2025350" cy="5644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Hardware 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7899200" y="1368781"/>
            <a:ext cx="2025350" cy="5644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Software 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897180" y="3262323"/>
            <a:ext cx="915635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 smtClean="0"/>
              <a:t>Mobile</a:t>
            </a:r>
            <a:endParaRPr lang="ar-EG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8188317" y="2655459"/>
            <a:ext cx="1685077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b="1" dirty="0" smtClean="0"/>
              <a:t>STM-32 Layer</a:t>
            </a:r>
            <a:endParaRPr lang="ar-EG" b="1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8374389" y="3071197"/>
            <a:ext cx="1380470" cy="3064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Service Layer</a:t>
            </a:r>
            <a:endParaRPr lang="en-US" sz="1400" b="1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8342671" y="3659301"/>
            <a:ext cx="1380470" cy="27241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HAL Layer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8370215" y="4280445"/>
            <a:ext cx="1380470" cy="27241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MCAL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1419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8" grpId="0"/>
      <p:bldP spid="75" grpId="0" animBg="1"/>
      <p:bldP spid="76" grpId="0" animBg="1"/>
      <p:bldP spid="77" grpId="0"/>
      <p:bldP spid="79" grpId="0"/>
      <p:bldP spid="82" grpId="0" animBg="1"/>
      <p:bldP spid="83" grpId="0"/>
      <p:bldP spid="87" grpId="0"/>
      <p:bldP spid="88" grpId="0" animBg="1"/>
      <p:bldP spid="89" grpId="0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48" grpId="0"/>
      <p:bldP spid="49" grpId="0"/>
      <p:bldP spid="50" grpId="0" animBg="1"/>
      <p:bldP spid="51" grpId="0" animBg="1"/>
      <p:bldP spid="5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51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/>
                <a:cs typeface="Arial" panose="020B0604020202020204" pitchFamily="34" charset="0"/>
                <a:sym typeface="+mn-lt"/>
              </a:rPr>
              <a:t>How Communication ?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6" name="Group 7"/>
          <p:cNvGrpSpPr/>
          <p:nvPr/>
        </p:nvGrpSpPr>
        <p:grpSpPr bwMode="auto">
          <a:xfrm>
            <a:off x="6772877" y="442439"/>
            <a:ext cx="4944989" cy="5794557"/>
            <a:chOff x="2907756" y="537999"/>
            <a:chExt cx="5225356" cy="6123185"/>
          </a:xfrm>
        </p:grpSpPr>
        <p:sp>
          <p:nvSpPr>
            <p:cNvPr id="9" name="Freeform 10"/>
            <p:cNvSpPr>
              <a:spLocks noEditPoints="1"/>
            </p:cNvSpPr>
            <p:nvPr/>
          </p:nvSpPr>
          <p:spPr bwMode="auto">
            <a:xfrm>
              <a:off x="3431520" y="1576369"/>
              <a:ext cx="3062367" cy="875556"/>
            </a:xfrm>
            <a:custGeom>
              <a:avLst/>
              <a:gdLst>
                <a:gd name="T0" fmla="*/ 3029108 w 3683"/>
                <a:gd name="T1" fmla="*/ 857263 h 1053"/>
                <a:gd name="T2" fmla="*/ 2975892 w 3683"/>
                <a:gd name="T3" fmla="*/ 822341 h 1053"/>
                <a:gd name="T4" fmla="*/ 2925172 w 3683"/>
                <a:gd name="T5" fmla="*/ 786587 h 1053"/>
                <a:gd name="T6" fmla="*/ 2873619 w 3683"/>
                <a:gd name="T7" fmla="*/ 749170 h 1053"/>
                <a:gd name="T8" fmla="*/ 2822899 w 3683"/>
                <a:gd name="T9" fmla="*/ 714247 h 1053"/>
                <a:gd name="T10" fmla="*/ 2771347 w 3683"/>
                <a:gd name="T11" fmla="*/ 678494 h 1053"/>
                <a:gd name="T12" fmla="*/ 2720626 w 3683"/>
                <a:gd name="T13" fmla="*/ 643571 h 1053"/>
                <a:gd name="T14" fmla="*/ 2667411 w 3683"/>
                <a:gd name="T15" fmla="*/ 607817 h 1053"/>
                <a:gd name="T16" fmla="*/ 2616690 w 3683"/>
                <a:gd name="T17" fmla="*/ 572063 h 1053"/>
                <a:gd name="T18" fmla="*/ 2565138 w 3683"/>
                <a:gd name="T19" fmla="*/ 535478 h 1053"/>
                <a:gd name="T20" fmla="*/ 2514417 w 3683"/>
                <a:gd name="T21" fmla="*/ 499724 h 1053"/>
                <a:gd name="T22" fmla="*/ 2462865 w 3683"/>
                <a:gd name="T23" fmla="*/ 463970 h 1053"/>
                <a:gd name="T24" fmla="*/ 2412144 w 3683"/>
                <a:gd name="T25" fmla="*/ 429047 h 1053"/>
                <a:gd name="T26" fmla="*/ 2358929 w 3683"/>
                <a:gd name="T27" fmla="*/ 393293 h 1053"/>
                <a:gd name="T28" fmla="*/ 2307377 w 3683"/>
                <a:gd name="T29" fmla="*/ 355877 h 1053"/>
                <a:gd name="T30" fmla="*/ 2256656 w 3683"/>
                <a:gd name="T31" fmla="*/ 320954 h 1053"/>
                <a:gd name="T32" fmla="*/ 2205104 w 3683"/>
                <a:gd name="T33" fmla="*/ 285200 h 1053"/>
                <a:gd name="T34" fmla="*/ 2154383 w 3683"/>
                <a:gd name="T35" fmla="*/ 250278 h 1053"/>
                <a:gd name="T36" fmla="*/ 2102831 w 3683"/>
                <a:gd name="T37" fmla="*/ 214524 h 1053"/>
                <a:gd name="T38" fmla="*/ 2050447 w 3683"/>
                <a:gd name="T39" fmla="*/ 179601 h 1053"/>
                <a:gd name="T40" fmla="*/ 1998895 w 3683"/>
                <a:gd name="T41" fmla="*/ 142184 h 1053"/>
                <a:gd name="T42" fmla="*/ 1948174 w 3683"/>
                <a:gd name="T43" fmla="*/ 106430 h 1053"/>
                <a:gd name="T44" fmla="*/ 1896622 w 3683"/>
                <a:gd name="T45" fmla="*/ 71508 h 1053"/>
                <a:gd name="T46" fmla="*/ 1845901 w 3683"/>
                <a:gd name="T47" fmla="*/ 35754 h 1053"/>
                <a:gd name="T48" fmla="*/ 1824283 w 3683"/>
                <a:gd name="T49" fmla="*/ 2494 h 1053"/>
                <a:gd name="T50" fmla="*/ 1765247 w 3683"/>
                <a:gd name="T51" fmla="*/ 25776 h 1053"/>
                <a:gd name="T52" fmla="*/ 1702054 w 3683"/>
                <a:gd name="T53" fmla="*/ 35754 h 1053"/>
                <a:gd name="T54" fmla="*/ 1641356 w 3683"/>
                <a:gd name="T55" fmla="*/ 45732 h 1053"/>
                <a:gd name="T56" fmla="*/ 1578163 w 3683"/>
                <a:gd name="T57" fmla="*/ 55710 h 1053"/>
                <a:gd name="T58" fmla="*/ 1517464 w 3683"/>
                <a:gd name="T59" fmla="*/ 65687 h 1053"/>
                <a:gd name="T60" fmla="*/ 1454271 w 3683"/>
                <a:gd name="T61" fmla="*/ 74834 h 1053"/>
                <a:gd name="T62" fmla="*/ 1393572 w 3683"/>
                <a:gd name="T63" fmla="*/ 84812 h 1053"/>
                <a:gd name="T64" fmla="*/ 1330379 w 3683"/>
                <a:gd name="T65" fmla="*/ 94790 h 1053"/>
                <a:gd name="T66" fmla="*/ 1269681 w 3683"/>
                <a:gd name="T67" fmla="*/ 104767 h 1053"/>
                <a:gd name="T68" fmla="*/ 1206488 w 3683"/>
                <a:gd name="T69" fmla="*/ 114745 h 1053"/>
                <a:gd name="T70" fmla="*/ 1145789 w 3683"/>
                <a:gd name="T71" fmla="*/ 123892 h 1053"/>
                <a:gd name="T72" fmla="*/ 1085091 w 3683"/>
                <a:gd name="T73" fmla="*/ 133869 h 1053"/>
                <a:gd name="T74" fmla="*/ 1021898 w 3683"/>
                <a:gd name="T75" fmla="*/ 143847 h 1053"/>
                <a:gd name="T76" fmla="*/ 961199 w 3683"/>
                <a:gd name="T77" fmla="*/ 153825 h 1053"/>
                <a:gd name="T78" fmla="*/ 898006 w 3683"/>
                <a:gd name="T79" fmla="*/ 163803 h 1053"/>
                <a:gd name="T80" fmla="*/ 837308 w 3683"/>
                <a:gd name="T81" fmla="*/ 173781 h 1053"/>
                <a:gd name="T82" fmla="*/ 774114 w 3683"/>
                <a:gd name="T83" fmla="*/ 182927 h 1053"/>
                <a:gd name="T84" fmla="*/ 713416 w 3683"/>
                <a:gd name="T85" fmla="*/ 192905 h 1053"/>
                <a:gd name="T86" fmla="*/ 650223 w 3683"/>
                <a:gd name="T87" fmla="*/ 202883 h 1053"/>
                <a:gd name="T88" fmla="*/ 589524 w 3683"/>
                <a:gd name="T89" fmla="*/ 212861 h 1053"/>
                <a:gd name="T90" fmla="*/ 526331 w 3683"/>
                <a:gd name="T91" fmla="*/ 222839 h 1053"/>
                <a:gd name="T92" fmla="*/ 465633 w 3683"/>
                <a:gd name="T93" fmla="*/ 231985 h 1053"/>
                <a:gd name="T94" fmla="*/ 404934 w 3683"/>
                <a:gd name="T95" fmla="*/ 241963 h 1053"/>
                <a:gd name="T96" fmla="*/ 341741 w 3683"/>
                <a:gd name="T97" fmla="*/ 251941 h 1053"/>
                <a:gd name="T98" fmla="*/ 281043 w 3683"/>
                <a:gd name="T99" fmla="*/ 261918 h 1053"/>
                <a:gd name="T100" fmla="*/ 217850 w 3683"/>
                <a:gd name="T101" fmla="*/ 271896 h 1053"/>
                <a:gd name="T102" fmla="*/ 157151 w 3683"/>
                <a:gd name="T103" fmla="*/ 281874 h 1053"/>
                <a:gd name="T104" fmla="*/ 93958 w 3683"/>
                <a:gd name="T105" fmla="*/ 291021 h 1053"/>
                <a:gd name="T106" fmla="*/ 33259 w 3683"/>
                <a:gd name="T107" fmla="*/ 300998 h 1053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683" h="1053">
                  <a:moveTo>
                    <a:pt x="3643" y="1031"/>
                  </a:moveTo>
                  <a:lnTo>
                    <a:pt x="3674" y="1053"/>
                  </a:lnTo>
                  <a:lnTo>
                    <a:pt x="3683" y="1038"/>
                  </a:lnTo>
                  <a:lnTo>
                    <a:pt x="3653" y="1015"/>
                  </a:lnTo>
                  <a:lnTo>
                    <a:pt x="3643" y="1031"/>
                  </a:lnTo>
                  <a:close/>
                  <a:moveTo>
                    <a:pt x="3579" y="989"/>
                  </a:moveTo>
                  <a:lnTo>
                    <a:pt x="3610" y="1010"/>
                  </a:lnTo>
                  <a:lnTo>
                    <a:pt x="3622" y="993"/>
                  </a:lnTo>
                  <a:lnTo>
                    <a:pt x="3591" y="972"/>
                  </a:lnTo>
                  <a:lnTo>
                    <a:pt x="3579" y="989"/>
                  </a:lnTo>
                  <a:close/>
                  <a:moveTo>
                    <a:pt x="3518" y="946"/>
                  </a:moveTo>
                  <a:lnTo>
                    <a:pt x="3549" y="967"/>
                  </a:lnTo>
                  <a:lnTo>
                    <a:pt x="3560" y="951"/>
                  </a:lnTo>
                  <a:lnTo>
                    <a:pt x="3530" y="930"/>
                  </a:lnTo>
                  <a:lnTo>
                    <a:pt x="3518" y="946"/>
                  </a:lnTo>
                  <a:close/>
                  <a:moveTo>
                    <a:pt x="3456" y="901"/>
                  </a:moveTo>
                  <a:lnTo>
                    <a:pt x="3487" y="925"/>
                  </a:lnTo>
                  <a:lnTo>
                    <a:pt x="3499" y="908"/>
                  </a:lnTo>
                  <a:lnTo>
                    <a:pt x="3468" y="887"/>
                  </a:lnTo>
                  <a:lnTo>
                    <a:pt x="3456" y="901"/>
                  </a:lnTo>
                  <a:close/>
                  <a:moveTo>
                    <a:pt x="3395" y="859"/>
                  </a:moveTo>
                  <a:lnTo>
                    <a:pt x="3426" y="880"/>
                  </a:lnTo>
                  <a:lnTo>
                    <a:pt x="3437" y="866"/>
                  </a:lnTo>
                  <a:lnTo>
                    <a:pt x="3404" y="845"/>
                  </a:lnTo>
                  <a:lnTo>
                    <a:pt x="3395" y="859"/>
                  </a:lnTo>
                  <a:close/>
                  <a:moveTo>
                    <a:pt x="3333" y="816"/>
                  </a:moveTo>
                  <a:lnTo>
                    <a:pt x="3364" y="837"/>
                  </a:lnTo>
                  <a:lnTo>
                    <a:pt x="3374" y="823"/>
                  </a:lnTo>
                  <a:lnTo>
                    <a:pt x="3343" y="802"/>
                  </a:lnTo>
                  <a:lnTo>
                    <a:pt x="3333" y="816"/>
                  </a:lnTo>
                  <a:close/>
                  <a:moveTo>
                    <a:pt x="3272" y="774"/>
                  </a:moveTo>
                  <a:lnTo>
                    <a:pt x="3303" y="795"/>
                  </a:lnTo>
                  <a:lnTo>
                    <a:pt x="3312" y="778"/>
                  </a:lnTo>
                  <a:lnTo>
                    <a:pt x="3281" y="757"/>
                  </a:lnTo>
                  <a:lnTo>
                    <a:pt x="3272" y="774"/>
                  </a:lnTo>
                  <a:close/>
                  <a:moveTo>
                    <a:pt x="3208" y="731"/>
                  </a:moveTo>
                  <a:lnTo>
                    <a:pt x="3239" y="752"/>
                  </a:lnTo>
                  <a:lnTo>
                    <a:pt x="3251" y="736"/>
                  </a:lnTo>
                  <a:lnTo>
                    <a:pt x="3220" y="714"/>
                  </a:lnTo>
                  <a:lnTo>
                    <a:pt x="3208" y="731"/>
                  </a:lnTo>
                  <a:close/>
                  <a:moveTo>
                    <a:pt x="3147" y="688"/>
                  </a:moveTo>
                  <a:lnTo>
                    <a:pt x="3177" y="710"/>
                  </a:lnTo>
                  <a:lnTo>
                    <a:pt x="3189" y="693"/>
                  </a:lnTo>
                  <a:lnTo>
                    <a:pt x="3158" y="672"/>
                  </a:lnTo>
                  <a:lnTo>
                    <a:pt x="3147" y="688"/>
                  </a:lnTo>
                  <a:close/>
                  <a:moveTo>
                    <a:pt x="3085" y="644"/>
                  </a:moveTo>
                  <a:lnTo>
                    <a:pt x="3116" y="665"/>
                  </a:lnTo>
                  <a:lnTo>
                    <a:pt x="3128" y="651"/>
                  </a:lnTo>
                  <a:lnTo>
                    <a:pt x="3097" y="629"/>
                  </a:lnTo>
                  <a:lnTo>
                    <a:pt x="3085" y="644"/>
                  </a:lnTo>
                  <a:close/>
                  <a:moveTo>
                    <a:pt x="3024" y="601"/>
                  </a:moveTo>
                  <a:lnTo>
                    <a:pt x="3054" y="622"/>
                  </a:lnTo>
                  <a:lnTo>
                    <a:pt x="3066" y="608"/>
                  </a:lnTo>
                  <a:lnTo>
                    <a:pt x="3033" y="587"/>
                  </a:lnTo>
                  <a:lnTo>
                    <a:pt x="3024" y="601"/>
                  </a:lnTo>
                  <a:close/>
                  <a:moveTo>
                    <a:pt x="2962" y="558"/>
                  </a:moveTo>
                  <a:lnTo>
                    <a:pt x="2993" y="580"/>
                  </a:lnTo>
                  <a:lnTo>
                    <a:pt x="3002" y="566"/>
                  </a:lnTo>
                  <a:lnTo>
                    <a:pt x="2972" y="542"/>
                  </a:lnTo>
                  <a:lnTo>
                    <a:pt x="2962" y="558"/>
                  </a:lnTo>
                  <a:close/>
                  <a:moveTo>
                    <a:pt x="2901" y="516"/>
                  </a:moveTo>
                  <a:lnTo>
                    <a:pt x="2931" y="537"/>
                  </a:lnTo>
                  <a:lnTo>
                    <a:pt x="2941" y="521"/>
                  </a:lnTo>
                  <a:lnTo>
                    <a:pt x="2910" y="499"/>
                  </a:lnTo>
                  <a:lnTo>
                    <a:pt x="2901" y="516"/>
                  </a:lnTo>
                  <a:close/>
                  <a:moveTo>
                    <a:pt x="2837" y="473"/>
                  </a:moveTo>
                  <a:lnTo>
                    <a:pt x="2870" y="495"/>
                  </a:lnTo>
                  <a:lnTo>
                    <a:pt x="2879" y="478"/>
                  </a:lnTo>
                  <a:lnTo>
                    <a:pt x="2849" y="457"/>
                  </a:lnTo>
                  <a:lnTo>
                    <a:pt x="2837" y="473"/>
                  </a:lnTo>
                  <a:close/>
                  <a:moveTo>
                    <a:pt x="2775" y="428"/>
                  </a:moveTo>
                  <a:lnTo>
                    <a:pt x="2806" y="452"/>
                  </a:lnTo>
                  <a:lnTo>
                    <a:pt x="2818" y="436"/>
                  </a:lnTo>
                  <a:lnTo>
                    <a:pt x="2787" y="414"/>
                  </a:lnTo>
                  <a:lnTo>
                    <a:pt x="2775" y="428"/>
                  </a:lnTo>
                  <a:close/>
                  <a:moveTo>
                    <a:pt x="2714" y="386"/>
                  </a:moveTo>
                  <a:lnTo>
                    <a:pt x="2745" y="407"/>
                  </a:lnTo>
                  <a:lnTo>
                    <a:pt x="2756" y="393"/>
                  </a:lnTo>
                  <a:lnTo>
                    <a:pt x="2726" y="372"/>
                  </a:lnTo>
                  <a:lnTo>
                    <a:pt x="2714" y="386"/>
                  </a:lnTo>
                  <a:close/>
                  <a:moveTo>
                    <a:pt x="2652" y="343"/>
                  </a:moveTo>
                  <a:lnTo>
                    <a:pt x="2683" y="365"/>
                  </a:lnTo>
                  <a:lnTo>
                    <a:pt x="2695" y="350"/>
                  </a:lnTo>
                  <a:lnTo>
                    <a:pt x="2664" y="329"/>
                  </a:lnTo>
                  <a:lnTo>
                    <a:pt x="2652" y="343"/>
                  </a:lnTo>
                  <a:close/>
                  <a:moveTo>
                    <a:pt x="2591" y="301"/>
                  </a:moveTo>
                  <a:lnTo>
                    <a:pt x="2622" y="322"/>
                  </a:lnTo>
                  <a:lnTo>
                    <a:pt x="2631" y="305"/>
                  </a:lnTo>
                  <a:lnTo>
                    <a:pt x="2600" y="284"/>
                  </a:lnTo>
                  <a:lnTo>
                    <a:pt x="2591" y="301"/>
                  </a:lnTo>
                  <a:close/>
                  <a:moveTo>
                    <a:pt x="2529" y="258"/>
                  </a:moveTo>
                  <a:lnTo>
                    <a:pt x="2560" y="279"/>
                  </a:lnTo>
                  <a:lnTo>
                    <a:pt x="2570" y="263"/>
                  </a:lnTo>
                  <a:lnTo>
                    <a:pt x="2539" y="242"/>
                  </a:lnTo>
                  <a:lnTo>
                    <a:pt x="2529" y="258"/>
                  </a:lnTo>
                  <a:close/>
                  <a:moveTo>
                    <a:pt x="2466" y="216"/>
                  </a:moveTo>
                  <a:lnTo>
                    <a:pt x="2499" y="237"/>
                  </a:lnTo>
                  <a:lnTo>
                    <a:pt x="2508" y="220"/>
                  </a:lnTo>
                  <a:lnTo>
                    <a:pt x="2477" y="199"/>
                  </a:lnTo>
                  <a:lnTo>
                    <a:pt x="2466" y="216"/>
                  </a:lnTo>
                  <a:close/>
                  <a:moveTo>
                    <a:pt x="2404" y="171"/>
                  </a:moveTo>
                  <a:lnTo>
                    <a:pt x="2435" y="192"/>
                  </a:lnTo>
                  <a:lnTo>
                    <a:pt x="2447" y="178"/>
                  </a:lnTo>
                  <a:lnTo>
                    <a:pt x="2416" y="157"/>
                  </a:lnTo>
                  <a:lnTo>
                    <a:pt x="2404" y="171"/>
                  </a:lnTo>
                  <a:close/>
                  <a:moveTo>
                    <a:pt x="2343" y="128"/>
                  </a:moveTo>
                  <a:lnTo>
                    <a:pt x="2373" y="149"/>
                  </a:lnTo>
                  <a:lnTo>
                    <a:pt x="2385" y="135"/>
                  </a:lnTo>
                  <a:lnTo>
                    <a:pt x="2354" y="114"/>
                  </a:lnTo>
                  <a:lnTo>
                    <a:pt x="2343" y="128"/>
                  </a:lnTo>
                  <a:close/>
                  <a:moveTo>
                    <a:pt x="2281" y="86"/>
                  </a:moveTo>
                  <a:lnTo>
                    <a:pt x="2312" y="107"/>
                  </a:lnTo>
                  <a:lnTo>
                    <a:pt x="2324" y="90"/>
                  </a:lnTo>
                  <a:lnTo>
                    <a:pt x="2293" y="69"/>
                  </a:lnTo>
                  <a:lnTo>
                    <a:pt x="2281" y="86"/>
                  </a:lnTo>
                  <a:close/>
                  <a:moveTo>
                    <a:pt x="2220" y="43"/>
                  </a:moveTo>
                  <a:lnTo>
                    <a:pt x="2250" y="64"/>
                  </a:lnTo>
                  <a:lnTo>
                    <a:pt x="2260" y="48"/>
                  </a:lnTo>
                  <a:lnTo>
                    <a:pt x="2229" y="27"/>
                  </a:lnTo>
                  <a:lnTo>
                    <a:pt x="2220" y="43"/>
                  </a:lnTo>
                  <a:close/>
                  <a:moveTo>
                    <a:pt x="2158" y="24"/>
                  </a:moveTo>
                  <a:lnTo>
                    <a:pt x="2187" y="19"/>
                  </a:lnTo>
                  <a:lnTo>
                    <a:pt x="2189" y="22"/>
                  </a:lnTo>
                  <a:lnTo>
                    <a:pt x="2198" y="5"/>
                  </a:lnTo>
                  <a:lnTo>
                    <a:pt x="2194" y="3"/>
                  </a:lnTo>
                  <a:lnTo>
                    <a:pt x="2191" y="0"/>
                  </a:lnTo>
                  <a:lnTo>
                    <a:pt x="2156" y="5"/>
                  </a:lnTo>
                  <a:lnTo>
                    <a:pt x="2158" y="24"/>
                  </a:lnTo>
                  <a:close/>
                  <a:moveTo>
                    <a:pt x="2085" y="36"/>
                  </a:moveTo>
                  <a:lnTo>
                    <a:pt x="2123" y="31"/>
                  </a:lnTo>
                  <a:lnTo>
                    <a:pt x="2118" y="12"/>
                  </a:lnTo>
                  <a:lnTo>
                    <a:pt x="2083" y="17"/>
                  </a:lnTo>
                  <a:lnTo>
                    <a:pt x="2085" y="36"/>
                  </a:lnTo>
                  <a:close/>
                  <a:moveTo>
                    <a:pt x="2009" y="48"/>
                  </a:moveTo>
                  <a:lnTo>
                    <a:pt x="2047" y="43"/>
                  </a:lnTo>
                  <a:lnTo>
                    <a:pt x="2045" y="24"/>
                  </a:lnTo>
                  <a:lnTo>
                    <a:pt x="2007" y="29"/>
                  </a:lnTo>
                  <a:lnTo>
                    <a:pt x="2009" y="48"/>
                  </a:lnTo>
                  <a:close/>
                  <a:moveTo>
                    <a:pt x="1936" y="60"/>
                  </a:moveTo>
                  <a:lnTo>
                    <a:pt x="1974" y="55"/>
                  </a:lnTo>
                  <a:lnTo>
                    <a:pt x="1969" y="36"/>
                  </a:lnTo>
                  <a:lnTo>
                    <a:pt x="1934" y="41"/>
                  </a:lnTo>
                  <a:lnTo>
                    <a:pt x="1936" y="60"/>
                  </a:lnTo>
                  <a:close/>
                  <a:moveTo>
                    <a:pt x="1863" y="71"/>
                  </a:moveTo>
                  <a:lnTo>
                    <a:pt x="1898" y="67"/>
                  </a:lnTo>
                  <a:lnTo>
                    <a:pt x="1896" y="48"/>
                  </a:lnTo>
                  <a:lnTo>
                    <a:pt x="1858" y="53"/>
                  </a:lnTo>
                  <a:lnTo>
                    <a:pt x="1863" y="71"/>
                  </a:lnTo>
                  <a:close/>
                  <a:moveTo>
                    <a:pt x="1787" y="83"/>
                  </a:moveTo>
                  <a:lnTo>
                    <a:pt x="1825" y="79"/>
                  </a:lnTo>
                  <a:lnTo>
                    <a:pt x="1823" y="60"/>
                  </a:lnTo>
                  <a:lnTo>
                    <a:pt x="1785" y="64"/>
                  </a:lnTo>
                  <a:lnTo>
                    <a:pt x="1787" y="83"/>
                  </a:lnTo>
                  <a:close/>
                  <a:moveTo>
                    <a:pt x="1714" y="95"/>
                  </a:moveTo>
                  <a:lnTo>
                    <a:pt x="1749" y="90"/>
                  </a:lnTo>
                  <a:lnTo>
                    <a:pt x="1747" y="71"/>
                  </a:lnTo>
                  <a:lnTo>
                    <a:pt x="1709" y="76"/>
                  </a:lnTo>
                  <a:lnTo>
                    <a:pt x="1714" y="95"/>
                  </a:lnTo>
                  <a:close/>
                  <a:moveTo>
                    <a:pt x="1638" y="107"/>
                  </a:moveTo>
                  <a:lnTo>
                    <a:pt x="1676" y="102"/>
                  </a:lnTo>
                  <a:lnTo>
                    <a:pt x="1674" y="83"/>
                  </a:lnTo>
                  <a:lnTo>
                    <a:pt x="1636" y="88"/>
                  </a:lnTo>
                  <a:lnTo>
                    <a:pt x="1638" y="107"/>
                  </a:lnTo>
                  <a:close/>
                  <a:moveTo>
                    <a:pt x="1565" y="119"/>
                  </a:moveTo>
                  <a:lnTo>
                    <a:pt x="1600" y="114"/>
                  </a:lnTo>
                  <a:lnTo>
                    <a:pt x="1598" y="95"/>
                  </a:lnTo>
                  <a:lnTo>
                    <a:pt x="1560" y="100"/>
                  </a:lnTo>
                  <a:lnTo>
                    <a:pt x="1565" y="119"/>
                  </a:lnTo>
                  <a:close/>
                  <a:moveTo>
                    <a:pt x="1489" y="131"/>
                  </a:moveTo>
                  <a:lnTo>
                    <a:pt x="1527" y="126"/>
                  </a:lnTo>
                  <a:lnTo>
                    <a:pt x="1525" y="107"/>
                  </a:lnTo>
                  <a:lnTo>
                    <a:pt x="1487" y="112"/>
                  </a:lnTo>
                  <a:lnTo>
                    <a:pt x="1489" y="131"/>
                  </a:lnTo>
                  <a:close/>
                  <a:moveTo>
                    <a:pt x="1416" y="142"/>
                  </a:moveTo>
                  <a:lnTo>
                    <a:pt x="1451" y="138"/>
                  </a:lnTo>
                  <a:lnTo>
                    <a:pt x="1449" y="119"/>
                  </a:lnTo>
                  <a:lnTo>
                    <a:pt x="1413" y="123"/>
                  </a:lnTo>
                  <a:lnTo>
                    <a:pt x="1416" y="142"/>
                  </a:lnTo>
                  <a:close/>
                  <a:moveTo>
                    <a:pt x="1340" y="154"/>
                  </a:moveTo>
                  <a:lnTo>
                    <a:pt x="1378" y="149"/>
                  </a:lnTo>
                  <a:lnTo>
                    <a:pt x="1376" y="131"/>
                  </a:lnTo>
                  <a:lnTo>
                    <a:pt x="1338" y="135"/>
                  </a:lnTo>
                  <a:lnTo>
                    <a:pt x="1340" y="154"/>
                  </a:lnTo>
                  <a:close/>
                  <a:moveTo>
                    <a:pt x="1267" y="166"/>
                  </a:moveTo>
                  <a:lnTo>
                    <a:pt x="1305" y="161"/>
                  </a:lnTo>
                  <a:lnTo>
                    <a:pt x="1300" y="142"/>
                  </a:lnTo>
                  <a:lnTo>
                    <a:pt x="1265" y="147"/>
                  </a:lnTo>
                  <a:lnTo>
                    <a:pt x="1267" y="166"/>
                  </a:lnTo>
                  <a:close/>
                  <a:moveTo>
                    <a:pt x="1191" y="178"/>
                  </a:moveTo>
                  <a:lnTo>
                    <a:pt x="1229" y="173"/>
                  </a:lnTo>
                  <a:lnTo>
                    <a:pt x="1227" y="154"/>
                  </a:lnTo>
                  <a:lnTo>
                    <a:pt x="1189" y="159"/>
                  </a:lnTo>
                  <a:lnTo>
                    <a:pt x="1191" y="178"/>
                  </a:lnTo>
                  <a:close/>
                  <a:moveTo>
                    <a:pt x="1118" y="190"/>
                  </a:moveTo>
                  <a:lnTo>
                    <a:pt x="1156" y="185"/>
                  </a:lnTo>
                  <a:lnTo>
                    <a:pt x="1151" y="166"/>
                  </a:lnTo>
                  <a:lnTo>
                    <a:pt x="1116" y="171"/>
                  </a:lnTo>
                  <a:lnTo>
                    <a:pt x="1118" y="190"/>
                  </a:lnTo>
                  <a:close/>
                  <a:moveTo>
                    <a:pt x="1042" y="201"/>
                  </a:moveTo>
                  <a:lnTo>
                    <a:pt x="1080" y="197"/>
                  </a:lnTo>
                  <a:lnTo>
                    <a:pt x="1078" y="178"/>
                  </a:lnTo>
                  <a:lnTo>
                    <a:pt x="1040" y="183"/>
                  </a:lnTo>
                  <a:lnTo>
                    <a:pt x="1042" y="201"/>
                  </a:lnTo>
                  <a:close/>
                  <a:moveTo>
                    <a:pt x="969" y="213"/>
                  </a:moveTo>
                  <a:lnTo>
                    <a:pt x="1007" y="209"/>
                  </a:lnTo>
                  <a:lnTo>
                    <a:pt x="1002" y="190"/>
                  </a:lnTo>
                  <a:lnTo>
                    <a:pt x="967" y="194"/>
                  </a:lnTo>
                  <a:lnTo>
                    <a:pt x="969" y="213"/>
                  </a:lnTo>
                  <a:close/>
                  <a:moveTo>
                    <a:pt x="896" y="225"/>
                  </a:moveTo>
                  <a:lnTo>
                    <a:pt x="931" y="220"/>
                  </a:lnTo>
                  <a:lnTo>
                    <a:pt x="929" y="201"/>
                  </a:lnTo>
                  <a:lnTo>
                    <a:pt x="891" y="206"/>
                  </a:lnTo>
                  <a:lnTo>
                    <a:pt x="896" y="225"/>
                  </a:lnTo>
                  <a:close/>
                  <a:moveTo>
                    <a:pt x="820" y="237"/>
                  </a:moveTo>
                  <a:lnTo>
                    <a:pt x="858" y="232"/>
                  </a:lnTo>
                  <a:lnTo>
                    <a:pt x="855" y="213"/>
                  </a:lnTo>
                  <a:lnTo>
                    <a:pt x="818" y="220"/>
                  </a:lnTo>
                  <a:lnTo>
                    <a:pt x="820" y="237"/>
                  </a:lnTo>
                  <a:close/>
                  <a:moveTo>
                    <a:pt x="747" y="249"/>
                  </a:moveTo>
                  <a:lnTo>
                    <a:pt x="782" y="244"/>
                  </a:lnTo>
                  <a:lnTo>
                    <a:pt x="780" y="225"/>
                  </a:lnTo>
                  <a:lnTo>
                    <a:pt x="742" y="232"/>
                  </a:lnTo>
                  <a:lnTo>
                    <a:pt x="747" y="249"/>
                  </a:lnTo>
                  <a:close/>
                  <a:moveTo>
                    <a:pt x="671" y="261"/>
                  </a:moveTo>
                  <a:lnTo>
                    <a:pt x="709" y="256"/>
                  </a:lnTo>
                  <a:lnTo>
                    <a:pt x="707" y="237"/>
                  </a:lnTo>
                  <a:lnTo>
                    <a:pt x="669" y="244"/>
                  </a:lnTo>
                  <a:lnTo>
                    <a:pt x="671" y="261"/>
                  </a:lnTo>
                  <a:close/>
                  <a:moveTo>
                    <a:pt x="598" y="272"/>
                  </a:moveTo>
                  <a:lnTo>
                    <a:pt x="633" y="268"/>
                  </a:lnTo>
                  <a:lnTo>
                    <a:pt x="631" y="249"/>
                  </a:lnTo>
                  <a:lnTo>
                    <a:pt x="593" y="256"/>
                  </a:lnTo>
                  <a:lnTo>
                    <a:pt x="598" y="272"/>
                  </a:lnTo>
                  <a:close/>
                  <a:moveTo>
                    <a:pt x="522" y="284"/>
                  </a:moveTo>
                  <a:lnTo>
                    <a:pt x="560" y="279"/>
                  </a:lnTo>
                  <a:lnTo>
                    <a:pt x="558" y="261"/>
                  </a:lnTo>
                  <a:lnTo>
                    <a:pt x="520" y="268"/>
                  </a:lnTo>
                  <a:lnTo>
                    <a:pt x="522" y="284"/>
                  </a:lnTo>
                  <a:close/>
                  <a:moveTo>
                    <a:pt x="449" y="298"/>
                  </a:moveTo>
                  <a:lnTo>
                    <a:pt x="487" y="291"/>
                  </a:lnTo>
                  <a:lnTo>
                    <a:pt x="482" y="272"/>
                  </a:lnTo>
                  <a:lnTo>
                    <a:pt x="446" y="279"/>
                  </a:lnTo>
                  <a:lnTo>
                    <a:pt x="449" y="298"/>
                  </a:lnTo>
                  <a:close/>
                  <a:moveTo>
                    <a:pt x="373" y="310"/>
                  </a:moveTo>
                  <a:lnTo>
                    <a:pt x="411" y="303"/>
                  </a:lnTo>
                  <a:lnTo>
                    <a:pt x="409" y="284"/>
                  </a:lnTo>
                  <a:lnTo>
                    <a:pt x="371" y="291"/>
                  </a:lnTo>
                  <a:lnTo>
                    <a:pt x="373" y="310"/>
                  </a:lnTo>
                  <a:close/>
                  <a:moveTo>
                    <a:pt x="300" y="322"/>
                  </a:moveTo>
                  <a:lnTo>
                    <a:pt x="338" y="315"/>
                  </a:lnTo>
                  <a:lnTo>
                    <a:pt x="333" y="296"/>
                  </a:lnTo>
                  <a:lnTo>
                    <a:pt x="297" y="303"/>
                  </a:lnTo>
                  <a:lnTo>
                    <a:pt x="300" y="322"/>
                  </a:lnTo>
                  <a:close/>
                  <a:moveTo>
                    <a:pt x="224" y="334"/>
                  </a:moveTo>
                  <a:lnTo>
                    <a:pt x="262" y="327"/>
                  </a:lnTo>
                  <a:lnTo>
                    <a:pt x="260" y="308"/>
                  </a:lnTo>
                  <a:lnTo>
                    <a:pt x="222" y="315"/>
                  </a:lnTo>
                  <a:lnTo>
                    <a:pt x="224" y="334"/>
                  </a:lnTo>
                  <a:close/>
                  <a:moveTo>
                    <a:pt x="151" y="346"/>
                  </a:moveTo>
                  <a:lnTo>
                    <a:pt x="189" y="339"/>
                  </a:lnTo>
                  <a:lnTo>
                    <a:pt x="184" y="320"/>
                  </a:lnTo>
                  <a:lnTo>
                    <a:pt x="149" y="327"/>
                  </a:lnTo>
                  <a:lnTo>
                    <a:pt x="151" y="346"/>
                  </a:lnTo>
                  <a:close/>
                  <a:moveTo>
                    <a:pt x="75" y="357"/>
                  </a:moveTo>
                  <a:lnTo>
                    <a:pt x="113" y="350"/>
                  </a:lnTo>
                  <a:lnTo>
                    <a:pt x="111" y="331"/>
                  </a:lnTo>
                  <a:lnTo>
                    <a:pt x="73" y="339"/>
                  </a:lnTo>
                  <a:lnTo>
                    <a:pt x="75" y="357"/>
                  </a:lnTo>
                  <a:close/>
                  <a:moveTo>
                    <a:pt x="2" y="369"/>
                  </a:moveTo>
                  <a:lnTo>
                    <a:pt x="40" y="362"/>
                  </a:lnTo>
                  <a:lnTo>
                    <a:pt x="35" y="343"/>
                  </a:lnTo>
                  <a:lnTo>
                    <a:pt x="0" y="350"/>
                  </a:lnTo>
                  <a:lnTo>
                    <a:pt x="2" y="369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6521326" y="2518444"/>
              <a:ext cx="15798" cy="1910757"/>
            </a:xfrm>
            <a:custGeom>
              <a:avLst/>
              <a:gdLst>
                <a:gd name="T0" fmla="*/ 15798 w 19"/>
                <a:gd name="T1" fmla="*/ 1910757 h 2298"/>
                <a:gd name="T2" fmla="*/ 0 w 19"/>
                <a:gd name="T3" fmla="*/ 1816799 h 2298"/>
                <a:gd name="T4" fmla="*/ 15798 w 19"/>
                <a:gd name="T5" fmla="*/ 1816799 h 2298"/>
                <a:gd name="T6" fmla="*/ 0 w 19"/>
                <a:gd name="T7" fmla="*/ 1785202 h 2298"/>
                <a:gd name="T8" fmla="*/ 0 w 19"/>
                <a:gd name="T9" fmla="*/ 1753606 h 2298"/>
                <a:gd name="T10" fmla="*/ 15798 w 19"/>
                <a:gd name="T11" fmla="*/ 1722009 h 2298"/>
                <a:gd name="T12" fmla="*/ 0 w 19"/>
                <a:gd name="T13" fmla="*/ 1628051 h 2298"/>
                <a:gd name="T14" fmla="*/ 15798 w 19"/>
                <a:gd name="T15" fmla="*/ 1628051 h 2298"/>
                <a:gd name="T16" fmla="*/ 0 w 19"/>
                <a:gd name="T17" fmla="*/ 1596455 h 2298"/>
                <a:gd name="T18" fmla="*/ 0 w 19"/>
                <a:gd name="T19" fmla="*/ 1564858 h 2298"/>
                <a:gd name="T20" fmla="*/ 15798 w 19"/>
                <a:gd name="T21" fmla="*/ 1534925 h 2298"/>
                <a:gd name="T22" fmla="*/ 0 w 19"/>
                <a:gd name="T23" fmla="*/ 1440967 h 2298"/>
                <a:gd name="T24" fmla="*/ 15798 w 19"/>
                <a:gd name="T25" fmla="*/ 1440967 h 2298"/>
                <a:gd name="T26" fmla="*/ 0 w 19"/>
                <a:gd name="T27" fmla="*/ 1409370 h 2298"/>
                <a:gd name="T28" fmla="*/ 0 w 19"/>
                <a:gd name="T29" fmla="*/ 1377774 h 2298"/>
                <a:gd name="T30" fmla="*/ 15798 w 19"/>
                <a:gd name="T31" fmla="*/ 1346177 h 2298"/>
                <a:gd name="T32" fmla="*/ 0 w 19"/>
                <a:gd name="T33" fmla="*/ 1252219 h 2298"/>
                <a:gd name="T34" fmla="*/ 15798 w 19"/>
                <a:gd name="T35" fmla="*/ 1252219 h 2298"/>
                <a:gd name="T36" fmla="*/ 0 w 19"/>
                <a:gd name="T37" fmla="*/ 1220623 h 2298"/>
                <a:gd name="T38" fmla="*/ 0 w 19"/>
                <a:gd name="T39" fmla="*/ 1189026 h 2298"/>
                <a:gd name="T40" fmla="*/ 15798 w 19"/>
                <a:gd name="T41" fmla="*/ 1158261 h 2298"/>
                <a:gd name="T42" fmla="*/ 0 w 19"/>
                <a:gd name="T43" fmla="*/ 1065135 h 2298"/>
                <a:gd name="T44" fmla="*/ 15798 w 19"/>
                <a:gd name="T45" fmla="*/ 1065135 h 2298"/>
                <a:gd name="T46" fmla="*/ 0 w 19"/>
                <a:gd name="T47" fmla="*/ 1034370 h 2298"/>
                <a:gd name="T48" fmla="*/ 0 w 19"/>
                <a:gd name="T49" fmla="*/ 1002773 h 2298"/>
                <a:gd name="T50" fmla="*/ 15798 w 19"/>
                <a:gd name="T51" fmla="*/ 971177 h 2298"/>
                <a:gd name="T52" fmla="*/ 0 w 19"/>
                <a:gd name="T53" fmla="*/ 876387 h 2298"/>
                <a:gd name="T54" fmla="*/ 15798 w 19"/>
                <a:gd name="T55" fmla="*/ 876387 h 2298"/>
                <a:gd name="T56" fmla="*/ 0 w 19"/>
                <a:gd name="T57" fmla="*/ 845622 h 2298"/>
                <a:gd name="T58" fmla="*/ 0 w 19"/>
                <a:gd name="T59" fmla="*/ 814026 h 2298"/>
                <a:gd name="T60" fmla="*/ 15798 w 19"/>
                <a:gd name="T61" fmla="*/ 782429 h 2298"/>
                <a:gd name="T62" fmla="*/ 0 w 19"/>
                <a:gd name="T63" fmla="*/ 690134 h 2298"/>
                <a:gd name="T64" fmla="*/ 15798 w 19"/>
                <a:gd name="T65" fmla="*/ 690134 h 2298"/>
                <a:gd name="T66" fmla="*/ 0 w 19"/>
                <a:gd name="T67" fmla="*/ 658538 h 2298"/>
                <a:gd name="T68" fmla="*/ 0 w 19"/>
                <a:gd name="T69" fmla="*/ 626941 h 2298"/>
                <a:gd name="T70" fmla="*/ 15798 w 19"/>
                <a:gd name="T71" fmla="*/ 595345 h 2298"/>
                <a:gd name="T72" fmla="*/ 0 w 19"/>
                <a:gd name="T73" fmla="*/ 501387 h 2298"/>
                <a:gd name="T74" fmla="*/ 15798 w 19"/>
                <a:gd name="T75" fmla="*/ 501387 h 2298"/>
                <a:gd name="T76" fmla="*/ 0 w 19"/>
                <a:gd name="T77" fmla="*/ 469790 h 2298"/>
                <a:gd name="T78" fmla="*/ 0 w 19"/>
                <a:gd name="T79" fmla="*/ 438194 h 2298"/>
                <a:gd name="T80" fmla="*/ 15798 w 19"/>
                <a:gd name="T81" fmla="*/ 406597 h 2298"/>
                <a:gd name="T82" fmla="*/ 0 w 19"/>
                <a:gd name="T83" fmla="*/ 314302 h 2298"/>
                <a:gd name="T84" fmla="*/ 15798 w 19"/>
                <a:gd name="T85" fmla="*/ 314302 h 2298"/>
                <a:gd name="T86" fmla="*/ 0 w 19"/>
                <a:gd name="T87" fmla="*/ 282706 h 2298"/>
                <a:gd name="T88" fmla="*/ 0 w 19"/>
                <a:gd name="T89" fmla="*/ 251941 h 2298"/>
                <a:gd name="T90" fmla="*/ 15798 w 19"/>
                <a:gd name="T91" fmla="*/ 220344 h 2298"/>
                <a:gd name="T92" fmla="*/ 0 w 19"/>
                <a:gd name="T93" fmla="*/ 125555 h 2298"/>
                <a:gd name="T94" fmla="*/ 15798 w 19"/>
                <a:gd name="T95" fmla="*/ 125555 h 2298"/>
                <a:gd name="T96" fmla="*/ 0 w 19"/>
                <a:gd name="T97" fmla="*/ 93958 h 2298"/>
                <a:gd name="T98" fmla="*/ 0 w 19"/>
                <a:gd name="T99" fmla="*/ 63193 h 2298"/>
                <a:gd name="T100" fmla="*/ 15798 w 19"/>
                <a:gd name="T101" fmla="*/ 31597 h 229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19" h="2298">
                  <a:moveTo>
                    <a:pt x="0" y="2260"/>
                  </a:moveTo>
                  <a:lnTo>
                    <a:pt x="0" y="2298"/>
                  </a:lnTo>
                  <a:lnTo>
                    <a:pt x="19" y="2298"/>
                  </a:lnTo>
                  <a:lnTo>
                    <a:pt x="19" y="2260"/>
                  </a:lnTo>
                  <a:lnTo>
                    <a:pt x="0" y="2260"/>
                  </a:lnTo>
                  <a:close/>
                  <a:moveTo>
                    <a:pt x="0" y="2185"/>
                  </a:moveTo>
                  <a:lnTo>
                    <a:pt x="0" y="2222"/>
                  </a:lnTo>
                  <a:lnTo>
                    <a:pt x="19" y="2222"/>
                  </a:lnTo>
                  <a:lnTo>
                    <a:pt x="19" y="2185"/>
                  </a:lnTo>
                  <a:lnTo>
                    <a:pt x="0" y="2185"/>
                  </a:lnTo>
                  <a:close/>
                  <a:moveTo>
                    <a:pt x="0" y="2109"/>
                  </a:moveTo>
                  <a:lnTo>
                    <a:pt x="0" y="2147"/>
                  </a:lnTo>
                  <a:lnTo>
                    <a:pt x="19" y="2147"/>
                  </a:lnTo>
                  <a:lnTo>
                    <a:pt x="19" y="2109"/>
                  </a:lnTo>
                  <a:lnTo>
                    <a:pt x="0" y="2109"/>
                  </a:lnTo>
                  <a:close/>
                  <a:moveTo>
                    <a:pt x="0" y="2033"/>
                  </a:moveTo>
                  <a:lnTo>
                    <a:pt x="0" y="2071"/>
                  </a:lnTo>
                  <a:lnTo>
                    <a:pt x="19" y="2071"/>
                  </a:lnTo>
                  <a:lnTo>
                    <a:pt x="19" y="2033"/>
                  </a:lnTo>
                  <a:lnTo>
                    <a:pt x="0" y="2033"/>
                  </a:lnTo>
                  <a:close/>
                  <a:moveTo>
                    <a:pt x="0" y="1958"/>
                  </a:moveTo>
                  <a:lnTo>
                    <a:pt x="0" y="1995"/>
                  </a:lnTo>
                  <a:lnTo>
                    <a:pt x="19" y="1995"/>
                  </a:lnTo>
                  <a:lnTo>
                    <a:pt x="19" y="1958"/>
                  </a:lnTo>
                  <a:lnTo>
                    <a:pt x="0" y="1958"/>
                  </a:lnTo>
                  <a:close/>
                  <a:moveTo>
                    <a:pt x="0" y="1882"/>
                  </a:moveTo>
                  <a:lnTo>
                    <a:pt x="0" y="1920"/>
                  </a:lnTo>
                  <a:lnTo>
                    <a:pt x="19" y="1920"/>
                  </a:lnTo>
                  <a:lnTo>
                    <a:pt x="19" y="1882"/>
                  </a:lnTo>
                  <a:lnTo>
                    <a:pt x="0" y="1882"/>
                  </a:lnTo>
                  <a:close/>
                  <a:moveTo>
                    <a:pt x="0" y="1809"/>
                  </a:moveTo>
                  <a:lnTo>
                    <a:pt x="0" y="1846"/>
                  </a:lnTo>
                  <a:lnTo>
                    <a:pt x="19" y="1846"/>
                  </a:lnTo>
                  <a:lnTo>
                    <a:pt x="19" y="1809"/>
                  </a:lnTo>
                  <a:lnTo>
                    <a:pt x="0" y="1809"/>
                  </a:lnTo>
                  <a:close/>
                  <a:moveTo>
                    <a:pt x="0" y="1733"/>
                  </a:moveTo>
                  <a:lnTo>
                    <a:pt x="0" y="1771"/>
                  </a:lnTo>
                  <a:lnTo>
                    <a:pt x="19" y="1771"/>
                  </a:lnTo>
                  <a:lnTo>
                    <a:pt x="19" y="1733"/>
                  </a:lnTo>
                  <a:lnTo>
                    <a:pt x="0" y="1733"/>
                  </a:lnTo>
                  <a:close/>
                  <a:moveTo>
                    <a:pt x="0" y="1657"/>
                  </a:moveTo>
                  <a:lnTo>
                    <a:pt x="0" y="1695"/>
                  </a:lnTo>
                  <a:lnTo>
                    <a:pt x="19" y="1695"/>
                  </a:lnTo>
                  <a:lnTo>
                    <a:pt x="19" y="1657"/>
                  </a:lnTo>
                  <a:lnTo>
                    <a:pt x="0" y="1657"/>
                  </a:lnTo>
                  <a:close/>
                  <a:moveTo>
                    <a:pt x="0" y="1582"/>
                  </a:moveTo>
                  <a:lnTo>
                    <a:pt x="0" y="1619"/>
                  </a:lnTo>
                  <a:lnTo>
                    <a:pt x="19" y="1619"/>
                  </a:lnTo>
                  <a:lnTo>
                    <a:pt x="19" y="1582"/>
                  </a:lnTo>
                  <a:lnTo>
                    <a:pt x="0" y="1582"/>
                  </a:lnTo>
                  <a:close/>
                  <a:moveTo>
                    <a:pt x="0" y="1506"/>
                  </a:moveTo>
                  <a:lnTo>
                    <a:pt x="0" y="1544"/>
                  </a:lnTo>
                  <a:lnTo>
                    <a:pt x="19" y="1544"/>
                  </a:lnTo>
                  <a:lnTo>
                    <a:pt x="19" y="1506"/>
                  </a:lnTo>
                  <a:lnTo>
                    <a:pt x="0" y="1506"/>
                  </a:lnTo>
                  <a:close/>
                  <a:moveTo>
                    <a:pt x="0" y="1430"/>
                  </a:moveTo>
                  <a:lnTo>
                    <a:pt x="0" y="1468"/>
                  </a:lnTo>
                  <a:lnTo>
                    <a:pt x="19" y="1468"/>
                  </a:lnTo>
                  <a:lnTo>
                    <a:pt x="19" y="1430"/>
                  </a:lnTo>
                  <a:lnTo>
                    <a:pt x="0" y="1430"/>
                  </a:lnTo>
                  <a:close/>
                  <a:moveTo>
                    <a:pt x="0" y="1357"/>
                  </a:moveTo>
                  <a:lnTo>
                    <a:pt x="0" y="1393"/>
                  </a:lnTo>
                  <a:lnTo>
                    <a:pt x="19" y="1393"/>
                  </a:lnTo>
                  <a:lnTo>
                    <a:pt x="19" y="1357"/>
                  </a:lnTo>
                  <a:lnTo>
                    <a:pt x="0" y="1357"/>
                  </a:lnTo>
                  <a:close/>
                  <a:moveTo>
                    <a:pt x="0" y="1281"/>
                  </a:moveTo>
                  <a:lnTo>
                    <a:pt x="0" y="1319"/>
                  </a:lnTo>
                  <a:lnTo>
                    <a:pt x="19" y="1319"/>
                  </a:lnTo>
                  <a:lnTo>
                    <a:pt x="19" y="1281"/>
                  </a:lnTo>
                  <a:lnTo>
                    <a:pt x="0" y="1281"/>
                  </a:lnTo>
                  <a:close/>
                  <a:moveTo>
                    <a:pt x="0" y="1206"/>
                  </a:moveTo>
                  <a:lnTo>
                    <a:pt x="0" y="1244"/>
                  </a:lnTo>
                  <a:lnTo>
                    <a:pt x="19" y="1244"/>
                  </a:lnTo>
                  <a:lnTo>
                    <a:pt x="19" y="1206"/>
                  </a:lnTo>
                  <a:lnTo>
                    <a:pt x="0" y="1206"/>
                  </a:lnTo>
                  <a:close/>
                  <a:moveTo>
                    <a:pt x="0" y="1130"/>
                  </a:moveTo>
                  <a:lnTo>
                    <a:pt x="0" y="1168"/>
                  </a:lnTo>
                  <a:lnTo>
                    <a:pt x="19" y="1168"/>
                  </a:lnTo>
                  <a:lnTo>
                    <a:pt x="19" y="1130"/>
                  </a:lnTo>
                  <a:lnTo>
                    <a:pt x="0" y="1130"/>
                  </a:lnTo>
                  <a:close/>
                  <a:moveTo>
                    <a:pt x="0" y="1054"/>
                  </a:moveTo>
                  <a:lnTo>
                    <a:pt x="0" y="1092"/>
                  </a:lnTo>
                  <a:lnTo>
                    <a:pt x="19" y="1092"/>
                  </a:lnTo>
                  <a:lnTo>
                    <a:pt x="19" y="1054"/>
                  </a:lnTo>
                  <a:lnTo>
                    <a:pt x="0" y="1054"/>
                  </a:lnTo>
                  <a:close/>
                  <a:moveTo>
                    <a:pt x="0" y="979"/>
                  </a:moveTo>
                  <a:lnTo>
                    <a:pt x="0" y="1017"/>
                  </a:lnTo>
                  <a:lnTo>
                    <a:pt x="19" y="1017"/>
                  </a:lnTo>
                  <a:lnTo>
                    <a:pt x="19" y="979"/>
                  </a:lnTo>
                  <a:lnTo>
                    <a:pt x="0" y="979"/>
                  </a:lnTo>
                  <a:close/>
                  <a:moveTo>
                    <a:pt x="0" y="905"/>
                  </a:moveTo>
                  <a:lnTo>
                    <a:pt x="0" y="941"/>
                  </a:lnTo>
                  <a:lnTo>
                    <a:pt x="19" y="941"/>
                  </a:lnTo>
                  <a:lnTo>
                    <a:pt x="19" y="905"/>
                  </a:lnTo>
                  <a:lnTo>
                    <a:pt x="0" y="905"/>
                  </a:lnTo>
                  <a:close/>
                  <a:moveTo>
                    <a:pt x="0" y="830"/>
                  </a:moveTo>
                  <a:lnTo>
                    <a:pt x="0" y="868"/>
                  </a:lnTo>
                  <a:lnTo>
                    <a:pt x="19" y="868"/>
                  </a:lnTo>
                  <a:lnTo>
                    <a:pt x="19" y="830"/>
                  </a:lnTo>
                  <a:lnTo>
                    <a:pt x="0" y="830"/>
                  </a:lnTo>
                  <a:close/>
                  <a:moveTo>
                    <a:pt x="0" y="754"/>
                  </a:moveTo>
                  <a:lnTo>
                    <a:pt x="0" y="792"/>
                  </a:lnTo>
                  <a:lnTo>
                    <a:pt x="19" y="792"/>
                  </a:lnTo>
                  <a:lnTo>
                    <a:pt x="19" y="754"/>
                  </a:lnTo>
                  <a:lnTo>
                    <a:pt x="0" y="754"/>
                  </a:lnTo>
                  <a:close/>
                  <a:moveTo>
                    <a:pt x="0" y="679"/>
                  </a:moveTo>
                  <a:lnTo>
                    <a:pt x="0" y="716"/>
                  </a:lnTo>
                  <a:lnTo>
                    <a:pt x="19" y="716"/>
                  </a:lnTo>
                  <a:lnTo>
                    <a:pt x="19" y="679"/>
                  </a:lnTo>
                  <a:lnTo>
                    <a:pt x="0" y="679"/>
                  </a:lnTo>
                  <a:close/>
                  <a:moveTo>
                    <a:pt x="0" y="603"/>
                  </a:moveTo>
                  <a:lnTo>
                    <a:pt x="0" y="641"/>
                  </a:lnTo>
                  <a:lnTo>
                    <a:pt x="19" y="641"/>
                  </a:lnTo>
                  <a:lnTo>
                    <a:pt x="19" y="603"/>
                  </a:lnTo>
                  <a:lnTo>
                    <a:pt x="0" y="603"/>
                  </a:lnTo>
                  <a:close/>
                  <a:moveTo>
                    <a:pt x="0" y="527"/>
                  </a:moveTo>
                  <a:lnTo>
                    <a:pt x="0" y="565"/>
                  </a:lnTo>
                  <a:lnTo>
                    <a:pt x="19" y="565"/>
                  </a:lnTo>
                  <a:lnTo>
                    <a:pt x="19" y="527"/>
                  </a:lnTo>
                  <a:lnTo>
                    <a:pt x="0" y="527"/>
                  </a:lnTo>
                  <a:close/>
                  <a:moveTo>
                    <a:pt x="0" y="452"/>
                  </a:moveTo>
                  <a:lnTo>
                    <a:pt x="0" y="489"/>
                  </a:lnTo>
                  <a:lnTo>
                    <a:pt x="19" y="489"/>
                  </a:lnTo>
                  <a:lnTo>
                    <a:pt x="19" y="452"/>
                  </a:lnTo>
                  <a:lnTo>
                    <a:pt x="0" y="452"/>
                  </a:lnTo>
                  <a:close/>
                  <a:moveTo>
                    <a:pt x="0" y="378"/>
                  </a:moveTo>
                  <a:lnTo>
                    <a:pt x="0" y="416"/>
                  </a:lnTo>
                  <a:lnTo>
                    <a:pt x="19" y="416"/>
                  </a:lnTo>
                  <a:lnTo>
                    <a:pt x="19" y="378"/>
                  </a:lnTo>
                  <a:lnTo>
                    <a:pt x="0" y="378"/>
                  </a:lnTo>
                  <a:close/>
                  <a:moveTo>
                    <a:pt x="0" y="303"/>
                  </a:moveTo>
                  <a:lnTo>
                    <a:pt x="0" y="340"/>
                  </a:lnTo>
                  <a:lnTo>
                    <a:pt x="19" y="340"/>
                  </a:lnTo>
                  <a:lnTo>
                    <a:pt x="19" y="303"/>
                  </a:lnTo>
                  <a:lnTo>
                    <a:pt x="0" y="303"/>
                  </a:lnTo>
                  <a:close/>
                  <a:moveTo>
                    <a:pt x="0" y="227"/>
                  </a:moveTo>
                  <a:lnTo>
                    <a:pt x="0" y="265"/>
                  </a:lnTo>
                  <a:lnTo>
                    <a:pt x="19" y="265"/>
                  </a:lnTo>
                  <a:lnTo>
                    <a:pt x="19" y="227"/>
                  </a:lnTo>
                  <a:lnTo>
                    <a:pt x="0" y="227"/>
                  </a:lnTo>
                  <a:close/>
                  <a:moveTo>
                    <a:pt x="0" y="151"/>
                  </a:moveTo>
                  <a:lnTo>
                    <a:pt x="0" y="189"/>
                  </a:lnTo>
                  <a:lnTo>
                    <a:pt x="19" y="189"/>
                  </a:lnTo>
                  <a:lnTo>
                    <a:pt x="19" y="151"/>
                  </a:lnTo>
                  <a:lnTo>
                    <a:pt x="0" y="151"/>
                  </a:lnTo>
                  <a:close/>
                  <a:moveTo>
                    <a:pt x="0" y="76"/>
                  </a:moveTo>
                  <a:lnTo>
                    <a:pt x="0" y="113"/>
                  </a:lnTo>
                  <a:lnTo>
                    <a:pt x="19" y="113"/>
                  </a:lnTo>
                  <a:lnTo>
                    <a:pt x="19" y="76"/>
                  </a:lnTo>
                  <a:lnTo>
                    <a:pt x="0" y="76"/>
                  </a:lnTo>
                  <a:close/>
                  <a:moveTo>
                    <a:pt x="0" y="0"/>
                  </a:moveTo>
                  <a:lnTo>
                    <a:pt x="0" y="38"/>
                  </a:lnTo>
                  <a:lnTo>
                    <a:pt x="19" y="38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6521326" y="2518444"/>
              <a:ext cx="15798" cy="1910757"/>
            </a:xfrm>
            <a:custGeom>
              <a:avLst/>
              <a:gdLst>
                <a:gd name="T0" fmla="*/ 15798 w 19"/>
                <a:gd name="T1" fmla="*/ 1910757 h 2298"/>
                <a:gd name="T2" fmla="*/ 0 w 19"/>
                <a:gd name="T3" fmla="*/ 1816799 h 2298"/>
                <a:gd name="T4" fmla="*/ 15798 w 19"/>
                <a:gd name="T5" fmla="*/ 1816799 h 2298"/>
                <a:gd name="T6" fmla="*/ 0 w 19"/>
                <a:gd name="T7" fmla="*/ 1785202 h 2298"/>
                <a:gd name="T8" fmla="*/ 0 w 19"/>
                <a:gd name="T9" fmla="*/ 1753606 h 2298"/>
                <a:gd name="T10" fmla="*/ 15798 w 19"/>
                <a:gd name="T11" fmla="*/ 1722009 h 2298"/>
                <a:gd name="T12" fmla="*/ 0 w 19"/>
                <a:gd name="T13" fmla="*/ 1628051 h 2298"/>
                <a:gd name="T14" fmla="*/ 15798 w 19"/>
                <a:gd name="T15" fmla="*/ 1628051 h 2298"/>
                <a:gd name="T16" fmla="*/ 0 w 19"/>
                <a:gd name="T17" fmla="*/ 1596455 h 2298"/>
                <a:gd name="T18" fmla="*/ 0 w 19"/>
                <a:gd name="T19" fmla="*/ 1564858 h 2298"/>
                <a:gd name="T20" fmla="*/ 15798 w 19"/>
                <a:gd name="T21" fmla="*/ 1534925 h 2298"/>
                <a:gd name="T22" fmla="*/ 0 w 19"/>
                <a:gd name="T23" fmla="*/ 1440967 h 2298"/>
                <a:gd name="T24" fmla="*/ 15798 w 19"/>
                <a:gd name="T25" fmla="*/ 1440967 h 2298"/>
                <a:gd name="T26" fmla="*/ 0 w 19"/>
                <a:gd name="T27" fmla="*/ 1409370 h 2298"/>
                <a:gd name="T28" fmla="*/ 0 w 19"/>
                <a:gd name="T29" fmla="*/ 1377774 h 2298"/>
                <a:gd name="T30" fmla="*/ 15798 w 19"/>
                <a:gd name="T31" fmla="*/ 1346177 h 2298"/>
                <a:gd name="T32" fmla="*/ 0 w 19"/>
                <a:gd name="T33" fmla="*/ 1252219 h 2298"/>
                <a:gd name="T34" fmla="*/ 15798 w 19"/>
                <a:gd name="T35" fmla="*/ 1252219 h 2298"/>
                <a:gd name="T36" fmla="*/ 0 w 19"/>
                <a:gd name="T37" fmla="*/ 1220623 h 2298"/>
                <a:gd name="T38" fmla="*/ 0 w 19"/>
                <a:gd name="T39" fmla="*/ 1189026 h 2298"/>
                <a:gd name="T40" fmla="*/ 15798 w 19"/>
                <a:gd name="T41" fmla="*/ 1158261 h 2298"/>
                <a:gd name="T42" fmla="*/ 0 w 19"/>
                <a:gd name="T43" fmla="*/ 1065135 h 2298"/>
                <a:gd name="T44" fmla="*/ 15798 w 19"/>
                <a:gd name="T45" fmla="*/ 1065135 h 2298"/>
                <a:gd name="T46" fmla="*/ 0 w 19"/>
                <a:gd name="T47" fmla="*/ 1034370 h 2298"/>
                <a:gd name="T48" fmla="*/ 0 w 19"/>
                <a:gd name="T49" fmla="*/ 1002773 h 2298"/>
                <a:gd name="T50" fmla="*/ 15798 w 19"/>
                <a:gd name="T51" fmla="*/ 971177 h 2298"/>
                <a:gd name="T52" fmla="*/ 0 w 19"/>
                <a:gd name="T53" fmla="*/ 876387 h 2298"/>
                <a:gd name="T54" fmla="*/ 15798 w 19"/>
                <a:gd name="T55" fmla="*/ 876387 h 2298"/>
                <a:gd name="T56" fmla="*/ 0 w 19"/>
                <a:gd name="T57" fmla="*/ 845622 h 2298"/>
                <a:gd name="T58" fmla="*/ 0 w 19"/>
                <a:gd name="T59" fmla="*/ 814026 h 2298"/>
                <a:gd name="T60" fmla="*/ 15798 w 19"/>
                <a:gd name="T61" fmla="*/ 782429 h 2298"/>
                <a:gd name="T62" fmla="*/ 0 w 19"/>
                <a:gd name="T63" fmla="*/ 690134 h 2298"/>
                <a:gd name="T64" fmla="*/ 15798 w 19"/>
                <a:gd name="T65" fmla="*/ 690134 h 2298"/>
                <a:gd name="T66" fmla="*/ 0 w 19"/>
                <a:gd name="T67" fmla="*/ 658538 h 2298"/>
                <a:gd name="T68" fmla="*/ 0 w 19"/>
                <a:gd name="T69" fmla="*/ 626941 h 2298"/>
                <a:gd name="T70" fmla="*/ 15798 w 19"/>
                <a:gd name="T71" fmla="*/ 595345 h 2298"/>
                <a:gd name="T72" fmla="*/ 0 w 19"/>
                <a:gd name="T73" fmla="*/ 501387 h 2298"/>
                <a:gd name="T74" fmla="*/ 15798 w 19"/>
                <a:gd name="T75" fmla="*/ 501387 h 2298"/>
                <a:gd name="T76" fmla="*/ 0 w 19"/>
                <a:gd name="T77" fmla="*/ 469790 h 2298"/>
                <a:gd name="T78" fmla="*/ 0 w 19"/>
                <a:gd name="T79" fmla="*/ 438194 h 2298"/>
                <a:gd name="T80" fmla="*/ 15798 w 19"/>
                <a:gd name="T81" fmla="*/ 406597 h 2298"/>
                <a:gd name="T82" fmla="*/ 0 w 19"/>
                <a:gd name="T83" fmla="*/ 314302 h 2298"/>
                <a:gd name="T84" fmla="*/ 15798 w 19"/>
                <a:gd name="T85" fmla="*/ 314302 h 2298"/>
                <a:gd name="T86" fmla="*/ 0 w 19"/>
                <a:gd name="T87" fmla="*/ 282706 h 2298"/>
                <a:gd name="T88" fmla="*/ 0 w 19"/>
                <a:gd name="T89" fmla="*/ 251941 h 2298"/>
                <a:gd name="T90" fmla="*/ 15798 w 19"/>
                <a:gd name="T91" fmla="*/ 220344 h 2298"/>
                <a:gd name="T92" fmla="*/ 0 w 19"/>
                <a:gd name="T93" fmla="*/ 125555 h 2298"/>
                <a:gd name="T94" fmla="*/ 15798 w 19"/>
                <a:gd name="T95" fmla="*/ 125555 h 2298"/>
                <a:gd name="T96" fmla="*/ 0 w 19"/>
                <a:gd name="T97" fmla="*/ 93958 h 2298"/>
                <a:gd name="T98" fmla="*/ 0 w 19"/>
                <a:gd name="T99" fmla="*/ 63193 h 2298"/>
                <a:gd name="T100" fmla="*/ 15798 w 19"/>
                <a:gd name="T101" fmla="*/ 31597 h 229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19" h="2298">
                  <a:moveTo>
                    <a:pt x="0" y="2260"/>
                  </a:moveTo>
                  <a:lnTo>
                    <a:pt x="0" y="2298"/>
                  </a:lnTo>
                  <a:lnTo>
                    <a:pt x="19" y="2298"/>
                  </a:lnTo>
                  <a:lnTo>
                    <a:pt x="19" y="2260"/>
                  </a:lnTo>
                  <a:lnTo>
                    <a:pt x="0" y="2260"/>
                  </a:lnTo>
                  <a:moveTo>
                    <a:pt x="0" y="2185"/>
                  </a:moveTo>
                  <a:lnTo>
                    <a:pt x="0" y="2222"/>
                  </a:lnTo>
                  <a:lnTo>
                    <a:pt x="19" y="2222"/>
                  </a:lnTo>
                  <a:lnTo>
                    <a:pt x="19" y="2185"/>
                  </a:lnTo>
                  <a:lnTo>
                    <a:pt x="0" y="2185"/>
                  </a:lnTo>
                  <a:moveTo>
                    <a:pt x="0" y="2109"/>
                  </a:moveTo>
                  <a:lnTo>
                    <a:pt x="0" y="2147"/>
                  </a:lnTo>
                  <a:lnTo>
                    <a:pt x="19" y="2147"/>
                  </a:lnTo>
                  <a:lnTo>
                    <a:pt x="19" y="2109"/>
                  </a:lnTo>
                  <a:lnTo>
                    <a:pt x="0" y="2109"/>
                  </a:lnTo>
                  <a:moveTo>
                    <a:pt x="0" y="2033"/>
                  </a:moveTo>
                  <a:lnTo>
                    <a:pt x="0" y="2071"/>
                  </a:lnTo>
                  <a:lnTo>
                    <a:pt x="19" y="2071"/>
                  </a:lnTo>
                  <a:lnTo>
                    <a:pt x="19" y="2033"/>
                  </a:lnTo>
                  <a:lnTo>
                    <a:pt x="0" y="2033"/>
                  </a:lnTo>
                  <a:moveTo>
                    <a:pt x="0" y="1958"/>
                  </a:moveTo>
                  <a:lnTo>
                    <a:pt x="0" y="1995"/>
                  </a:lnTo>
                  <a:lnTo>
                    <a:pt x="19" y="1995"/>
                  </a:lnTo>
                  <a:lnTo>
                    <a:pt x="19" y="1958"/>
                  </a:lnTo>
                  <a:lnTo>
                    <a:pt x="0" y="1958"/>
                  </a:lnTo>
                  <a:moveTo>
                    <a:pt x="0" y="1882"/>
                  </a:moveTo>
                  <a:lnTo>
                    <a:pt x="0" y="1920"/>
                  </a:lnTo>
                  <a:lnTo>
                    <a:pt x="19" y="1920"/>
                  </a:lnTo>
                  <a:lnTo>
                    <a:pt x="19" y="1882"/>
                  </a:lnTo>
                  <a:lnTo>
                    <a:pt x="0" y="1882"/>
                  </a:lnTo>
                  <a:moveTo>
                    <a:pt x="0" y="1809"/>
                  </a:moveTo>
                  <a:lnTo>
                    <a:pt x="0" y="1846"/>
                  </a:lnTo>
                  <a:lnTo>
                    <a:pt x="19" y="1846"/>
                  </a:lnTo>
                  <a:lnTo>
                    <a:pt x="19" y="1809"/>
                  </a:lnTo>
                  <a:lnTo>
                    <a:pt x="0" y="1809"/>
                  </a:lnTo>
                  <a:moveTo>
                    <a:pt x="0" y="1733"/>
                  </a:moveTo>
                  <a:lnTo>
                    <a:pt x="0" y="1771"/>
                  </a:lnTo>
                  <a:lnTo>
                    <a:pt x="19" y="1771"/>
                  </a:lnTo>
                  <a:lnTo>
                    <a:pt x="19" y="1733"/>
                  </a:lnTo>
                  <a:lnTo>
                    <a:pt x="0" y="1733"/>
                  </a:lnTo>
                  <a:moveTo>
                    <a:pt x="0" y="1657"/>
                  </a:moveTo>
                  <a:lnTo>
                    <a:pt x="0" y="1695"/>
                  </a:lnTo>
                  <a:lnTo>
                    <a:pt x="19" y="1695"/>
                  </a:lnTo>
                  <a:lnTo>
                    <a:pt x="19" y="1657"/>
                  </a:lnTo>
                  <a:lnTo>
                    <a:pt x="0" y="1657"/>
                  </a:lnTo>
                  <a:moveTo>
                    <a:pt x="0" y="1582"/>
                  </a:moveTo>
                  <a:lnTo>
                    <a:pt x="0" y="1619"/>
                  </a:lnTo>
                  <a:lnTo>
                    <a:pt x="19" y="1619"/>
                  </a:lnTo>
                  <a:lnTo>
                    <a:pt x="19" y="1582"/>
                  </a:lnTo>
                  <a:lnTo>
                    <a:pt x="0" y="1582"/>
                  </a:lnTo>
                  <a:moveTo>
                    <a:pt x="0" y="1506"/>
                  </a:moveTo>
                  <a:lnTo>
                    <a:pt x="0" y="1544"/>
                  </a:lnTo>
                  <a:lnTo>
                    <a:pt x="19" y="1544"/>
                  </a:lnTo>
                  <a:lnTo>
                    <a:pt x="19" y="1506"/>
                  </a:lnTo>
                  <a:lnTo>
                    <a:pt x="0" y="1506"/>
                  </a:lnTo>
                  <a:moveTo>
                    <a:pt x="0" y="1430"/>
                  </a:moveTo>
                  <a:lnTo>
                    <a:pt x="0" y="1468"/>
                  </a:lnTo>
                  <a:lnTo>
                    <a:pt x="19" y="1468"/>
                  </a:lnTo>
                  <a:lnTo>
                    <a:pt x="19" y="1430"/>
                  </a:lnTo>
                  <a:lnTo>
                    <a:pt x="0" y="1430"/>
                  </a:lnTo>
                  <a:moveTo>
                    <a:pt x="0" y="1357"/>
                  </a:moveTo>
                  <a:lnTo>
                    <a:pt x="0" y="1393"/>
                  </a:lnTo>
                  <a:lnTo>
                    <a:pt x="19" y="1393"/>
                  </a:lnTo>
                  <a:lnTo>
                    <a:pt x="19" y="1357"/>
                  </a:lnTo>
                  <a:lnTo>
                    <a:pt x="0" y="1357"/>
                  </a:lnTo>
                  <a:moveTo>
                    <a:pt x="0" y="1281"/>
                  </a:moveTo>
                  <a:lnTo>
                    <a:pt x="0" y="1319"/>
                  </a:lnTo>
                  <a:lnTo>
                    <a:pt x="19" y="1319"/>
                  </a:lnTo>
                  <a:lnTo>
                    <a:pt x="19" y="1281"/>
                  </a:lnTo>
                  <a:lnTo>
                    <a:pt x="0" y="1281"/>
                  </a:lnTo>
                  <a:moveTo>
                    <a:pt x="0" y="1206"/>
                  </a:moveTo>
                  <a:lnTo>
                    <a:pt x="0" y="1244"/>
                  </a:lnTo>
                  <a:lnTo>
                    <a:pt x="19" y="1244"/>
                  </a:lnTo>
                  <a:lnTo>
                    <a:pt x="19" y="1206"/>
                  </a:lnTo>
                  <a:lnTo>
                    <a:pt x="0" y="1206"/>
                  </a:lnTo>
                  <a:moveTo>
                    <a:pt x="0" y="1130"/>
                  </a:moveTo>
                  <a:lnTo>
                    <a:pt x="0" y="1168"/>
                  </a:lnTo>
                  <a:lnTo>
                    <a:pt x="19" y="1168"/>
                  </a:lnTo>
                  <a:lnTo>
                    <a:pt x="19" y="1130"/>
                  </a:lnTo>
                  <a:lnTo>
                    <a:pt x="0" y="1130"/>
                  </a:lnTo>
                  <a:moveTo>
                    <a:pt x="0" y="1054"/>
                  </a:moveTo>
                  <a:lnTo>
                    <a:pt x="0" y="1092"/>
                  </a:lnTo>
                  <a:lnTo>
                    <a:pt x="19" y="1092"/>
                  </a:lnTo>
                  <a:lnTo>
                    <a:pt x="19" y="1054"/>
                  </a:lnTo>
                  <a:lnTo>
                    <a:pt x="0" y="1054"/>
                  </a:lnTo>
                  <a:moveTo>
                    <a:pt x="0" y="979"/>
                  </a:moveTo>
                  <a:lnTo>
                    <a:pt x="0" y="1017"/>
                  </a:lnTo>
                  <a:lnTo>
                    <a:pt x="19" y="1017"/>
                  </a:lnTo>
                  <a:lnTo>
                    <a:pt x="19" y="979"/>
                  </a:lnTo>
                  <a:lnTo>
                    <a:pt x="0" y="979"/>
                  </a:lnTo>
                  <a:moveTo>
                    <a:pt x="0" y="905"/>
                  </a:moveTo>
                  <a:lnTo>
                    <a:pt x="0" y="941"/>
                  </a:lnTo>
                  <a:lnTo>
                    <a:pt x="19" y="941"/>
                  </a:lnTo>
                  <a:lnTo>
                    <a:pt x="19" y="905"/>
                  </a:lnTo>
                  <a:lnTo>
                    <a:pt x="0" y="905"/>
                  </a:lnTo>
                  <a:moveTo>
                    <a:pt x="0" y="830"/>
                  </a:moveTo>
                  <a:lnTo>
                    <a:pt x="0" y="868"/>
                  </a:lnTo>
                  <a:lnTo>
                    <a:pt x="19" y="868"/>
                  </a:lnTo>
                  <a:lnTo>
                    <a:pt x="19" y="830"/>
                  </a:lnTo>
                  <a:lnTo>
                    <a:pt x="0" y="830"/>
                  </a:lnTo>
                  <a:moveTo>
                    <a:pt x="0" y="754"/>
                  </a:moveTo>
                  <a:lnTo>
                    <a:pt x="0" y="792"/>
                  </a:lnTo>
                  <a:lnTo>
                    <a:pt x="19" y="792"/>
                  </a:lnTo>
                  <a:lnTo>
                    <a:pt x="19" y="754"/>
                  </a:lnTo>
                  <a:lnTo>
                    <a:pt x="0" y="754"/>
                  </a:lnTo>
                  <a:moveTo>
                    <a:pt x="0" y="679"/>
                  </a:moveTo>
                  <a:lnTo>
                    <a:pt x="0" y="716"/>
                  </a:lnTo>
                  <a:lnTo>
                    <a:pt x="19" y="716"/>
                  </a:lnTo>
                  <a:lnTo>
                    <a:pt x="19" y="679"/>
                  </a:lnTo>
                  <a:lnTo>
                    <a:pt x="0" y="679"/>
                  </a:lnTo>
                  <a:moveTo>
                    <a:pt x="0" y="603"/>
                  </a:moveTo>
                  <a:lnTo>
                    <a:pt x="0" y="641"/>
                  </a:lnTo>
                  <a:lnTo>
                    <a:pt x="19" y="641"/>
                  </a:lnTo>
                  <a:lnTo>
                    <a:pt x="19" y="603"/>
                  </a:lnTo>
                  <a:lnTo>
                    <a:pt x="0" y="603"/>
                  </a:lnTo>
                  <a:moveTo>
                    <a:pt x="0" y="527"/>
                  </a:moveTo>
                  <a:lnTo>
                    <a:pt x="0" y="565"/>
                  </a:lnTo>
                  <a:lnTo>
                    <a:pt x="19" y="565"/>
                  </a:lnTo>
                  <a:lnTo>
                    <a:pt x="19" y="527"/>
                  </a:lnTo>
                  <a:lnTo>
                    <a:pt x="0" y="527"/>
                  </a:lnTo>
                  <a:moveTo>
                    <a:pt x="0" y="452"/>
                  </a:moveTo>
                  <a:lnTo>
                    <a:pt x="0" y="489"/>
                  </a:lnTo>
                  <a:lnTo>
                    <a:pt x="19" y="489"/>
                  </a:lnTo>
                  <a:lnTo>
                    <a:pt x="19" y="452"/>
                  </a:lnTo>
                  <a:lnTo>
                    <a:pt x="0" y="452"/>
                  </a:lnTo>
                  <a:moveTo>
                    <a:pt x="0" y="378"/>
                  </a:moveTo>
                  <a:lnTo>
                    <a:pt x="0" y="416"/>
                  </a:lnTo>
                  <a:lnTo>
                    <a:pt x="19" y="416"/>
                  </a:lnTo>
                  <a:lnTo>
                    <a:pt x="19" y="378"/>
                  </a:lnTo>
                  <a:lnTo>
                    <a:pt x="0" y="378"/>
                  </a:lnTo>
                  <a:moveTo>
                    <a:pt x="0" y="303"/>
                  </a:moveTo>
                  <a:lnTo>
                    <a:pt x="0" y="340"/>
                  </a:lnTo>
                  <a:lnTo>
                    <a:pt x="19" y="340"/>
                  </a:lnTo>
                  <a:lnTo>
                    <a:pt x="19" y="303"/>
                  </a:lnTo>
                  <a:lnTo>
                    <a:pt x="0" y="303"/>
                  </a:lnTo>
                  <a:moveTo>
                    <a:pt x="0" y="227"/>
                  </a:moveTo>
                  <a:lnTo>
                    <a:pt x="0" y="265"/>
                  </a:lnTo>
                  <a:lnTo>
                    <a:pt x="19" y="265"/>
                  </a:lnTo>
                  <a:lnTo>
                    <a:pt x="19" y="227"/>
                  </a:lnTo>
                  <a:lnTo>
                    <a:pt x="0" y="227"/>
                  </a:lnTo>
                  <a:moveTo>
                    <a:pt x="0" y="151"/>
                  </a:moveTo>
                  <a:lnTo>
                    <a:pt x="0" y="189"/>
                  </a:lnTo>
                  <a:lnTo>
                    <a:pt x="19" y="189"/>
                  </a:lnTo>
                  <a:lnTo>
                    <a:pt x="19" y="151"/>
                  </a:lnTo>
                  <a:lnTo>
                    <a:pt x="0" y="151"/>
                  </a:lnTo>
                  <a:moveTo>
                    <a:pt x="0" y="76"/>
                  </a:moveTo>
                  <a:lnTo>
                    <a:pt x="0" y="113"/>
                  </a:lnTo>
                  <a:lnTo>
                    <a:pt x="19" y="113"/>
                  </a:lnTo>
                  <a:lnTo>
                    <a:pt x="19" y="76"/>
                  </a:lnTo>
                  <a:lnTo>
                    <a:pt x="0" y="76"/>
                  </a:lnTo>
                  <a:moveTo>
                    <a:pt x="0" y="0"/>
                  </a:moveTo>
                  <a:lnTo>
                    <a:pt x="0" y="38"/>
                  </a:lnTo>
                  <a:lnTo>
                    <a:pt x="19" y="38"/>
                  </a:ln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6512180" y="4460798"/>
              <a:ext cx="24945" cy="29102"/>
            </a:xfrm>
            <a:custGeom>
              <a:avLst/>
              <a:gdLst>
                <a:gd name="T0" fmla="*/ 9147 w 30"/>
                <a:gd name="T1" fmla="*/ 0 h 35"/>
                <a:gd name="T2" fmla="*/ 9147 w 30"/>
                <a:gd name="T3" fmla="*/ 9978 h 35"/>
                <a:gd name="T4" fmla="*/ 0 w 30"/>
                <a:gd name="T5" fmla="*/ 15798 h 35"/>
                <a:gd name="T6" fmla="*/ 7484 w 30"/>
                <a:gd name="T7" fmla="*/ 29102 h 35"/>
                <a:gd name="T8" fmla="*/ 24945 w 30"/>
                <a:gd name="T9" fmla="*/ 19124 h 35"/>
                <a:gd name="T10" fmla="*/ 24945 w 30"/>
                <a:gd name="T11" fmla="*/ 0 h 35"/>
                <a:gd name="T12" fmla="*/ 9147 w 30"/>
                <a:gd name="T13" fmla="*/ 0 h 3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0" h="35">
                  <a:moveTo>
                    <a:pt x="11" y="0"/>
                  </a:moveTo>
                  <a:lnTo>
                    <a:pt x="11" y="12"/>
                  </a:lnTo>
                  <a:lnTo>
                    <a:pt x="0" y="19"/>
                  </a:lnTo>
                  <a:lnTo>
                    <a:pt x="9" y="35"/>
                  </a:lnTo>
                  <a:lnTo>
                    <a:pt x="30" y="23"/>
                  </a:lnTo>
                  <a:lnTo>
                    <a:pt x="3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6512180" y="4460798"/>
              <a:ext cx="24945" cy="29102"/>
            </a:xfrm>
            <a:custGeom>
              <a:avLst/>
              <a:gdLst>
                <a:gd name="T0" fmla="*/ 9147 w 30"/>
                <a:gd name="T1" fmla="*/ 0 h 35"/>
                <a:gd name="T2" fmla="*/ 9147 w 30"/>
                <a:gd name="T3" fmla="*/ 9978 h 35"/>
                <a:gd name="T4" fmla="*/ 0 w 30"/>
                <a:gd name="T5" fmla="*/ 15798 h 35"/>
                <a:gd name="T6" fmla="*/ 7484 w 30"/>
                <a:gd name="T7" fmla="*/ 29102 h 35"/>
                <a:gd name="T8" fmla="*/ 24945 w 30"/>
                <a:gd name="T9" fmla="*/ 19124 h 35"/>
                <a:gd name="T10" fmla="*/ 24945 w 30"/>
                <a:gd name="T11" fmla="*/ 0 h 35"/>
                <a:gd name="T12" fmla="*/ 9147 w 30"/>
                <a:gd name="T13" fmla="*/ 0 h 3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0" h="35">
                  <a:moveTo>
                    <a:pt x="11" y="0"/>
                  </a:moveTo>
                  <a:lnTo>
                    <a:pt x="11" y="12"/>
                  </a:lnTo>
                  <a:lnTo>
                    <a:pt x="0" y="19"/>
                  </a:lnTo>
                  <a:lnTo>
                    <a:pt x="9" y="35"/>
                  </a:lnTo>
                  <a:lnTo>
                    <a:pt x="30" y="23"/>
                  </a:lnTo>
                  <a:lnTo>
                    <a:pt x="30" y="0"/>
                  </a:lnTo>
                  <a:lnTo>
                    <a:pt x="1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4816778" y="4492394"/>
              <a:ext cx="1675447" cy="1006099"/>
            </a:xfrm>
            <a:custGeom>
              <a:avLst/>
              <a:gdLst>
                <a:gd name="T0" fmla="*/ 8315 w 2015"/>
                <a:gd name="T1" fmla="*/ 1006099 h 1210"/>
                <a:gd name="T2" fmla="*/ 83149 w 2015"/>
                <a:gd name="T3" fmla="*/ 943737 h 1210"/>
                <a:gd name="T4" fmla="*/ 90632 w 2015"/>
                <a:gd name="T5" fmla="*/ 957041 h 1210"/>
                <a:gd name="T6" fmla="*/ 108093 w 2015"/>
                <a:gd name="T7" fmla="*/ 927939 h 1210"/>
                <a:gd name="T8" fmla="*/ 136364 w 2015"/>
                <a:gd name="T9" fmla="*/ 912141 h 1210"/>
                <a:gd name="T10" fmla="*/ 171286 w 2015"/>
                <a:gd name="T11" fmla="*/ 907984 h 1210"/>
                <a:gd name="T12" fmla="*/ 246120 w 2015"/>
                <a:gd name="T13" fmla="*/ 847285 h 1210"/>
                <a:gd name="T14" fmla="*/ 253604 w 2015"/>
                <a:gd name="T15" fmla="*/ 858926 h 1210"/>
                <a:gd name="T16" fmla="*/ 273559 w 2015"/>
                <a:gd name="T17" fmla="*/ 828992 h 1210"/>
                <a:gd name="T18" fmla="*/ 300998 w 2015"/>
                <a:gd name="T19" fmla="*/ 813194 h 1210"/>
                <a:gd name="T20" fmla="*/ 336752 w 2015"/>
                <a:gd name="T21" fmla="*/ 811531 h 1210"/>
                <a:gd name="T22" fmla="*/ 409092 w 2015"/>
                <a:gd name="T23" fmla="*/ 748338 h 1210"/>
                <a:gd name="T24" fmla="*/ 417407 w 2015"/>
                <a:gd name="T25" fmla="*/ 762473 h 1210"/>
                <a:gd name="T26" fmla="*/ 436531 w 2015"/>
                <a:gd name="T27" fmla="*/ 733371 h 1210"/>
                <a:gd name="T28" fmla="*/ 463970 w 2015"/>
                <a:gd name="T29" fmla="*/ 715079 h 1210"/>
                <a:gd name="T30" fmla="*/ 499724 w 2015"/>
                <a:gd name="T31" fmla="*/ 713416 h 1210"/>
                <a:gd name="T32" fmla="*/ 574558 w 2015"/>
                <a:gd name="T33" fmla="*/ 650223 h 1210"/>
                <a:gd name="T34" fmla="*/ 582041 w 2015"/>
                <a:gd name="T35" fmla="*/ 664358 h 1210"/>
                <a:gd name="T36" fmla="*/ 601997 w 2015"/>
                <a:gd name="T37" fmla="*/ 634424 h 1210"/>
                <a:gd name="T38" fmla="*/ 629436 w 2015"/>
                <a:gd name="T39" fmla="*/ 618626 h 1210"/>
                <a:gd name="T40" fmla="*/ 665190 w 2015"/>
                <a:gd name="T41" fmla="*/ 615300 h 1210"/>
                <a:gd name="T42" fmla="*/ 737529 w 2015"/>
                <a:gd name="T43" fmla="*/ 553770 h 1210"/>
                <a:gd name="T44" fmla="*/ 745844 w 2015"/>
                <a:gd name="T45" fmla="*/ 567905 h 1210"/>
                <a:gd name="T46" fmla="*/ 764968 w 2015"/>
                <a:gd name="T47" fmla="*/ 536309 h 1210"/>
                <a:gd name="T48" fmla="*/ 792407 w 2015"/>
                <a:gd name="T49" fmla="*/ 520511 h 1210"/>
                <a:gd name="T50" fmla="*/ 828161 w 2015"/>
                <a:gd name="T51" fmla="*/ 518848 h 1210"/>
                <a:gd name="T52" fmla="*/ 902995 w 2015"/>
                <a:gd name="T53" fmla="*/ 455655 h 1210"/>
                <a:gd name="T54" fmla="*/ 910479 w 2015"/>
                <a:gd name="T55" fmla="*/ 469790 h 1210"/>
                <a:gd name="T56" fmla="*/ 927940 w 2015"/>
                <a:gd name="T57" fmla="*/ 439857 h 1210"/>
                <a:gd name="T58" fmla="*/ 956210 w 2015"/>
                <a:gd name="T59" fmla="*/ 422395 h 1210"/>
                <a:gd name="T60" fmla="*/ 991133 w 2015"/>
                <a:gd name="T61" fmla="*/ 420732 h 1210"/>
                <a:gd name="T62" fmla="*/ 1065967 w 2015"/>
                <a:gd name="T63" fmla="*/ 357539 h 1210"/>
                <a:gd name="T64" fmla="*/ 1073450 w 2015"/>
                <a:gd name="T65" fmla="*/ 371675 h 1210"/>
                <a:gd name="T66" fmla="*/ 1093406 w 2015"/>
                <a:gd name="T67" fmla="*/ 341741 h 1210"/>
                <a:gd name="T68" fmla="*/ 1120845 w 2015"/>
                <a:gd name="T69" fmla="*/ 325943 h 1210"/>
                <a:gd name="T70" fmla="*/ 1156599 w 2015"/>
                <a:gd name="T71" fmla="*/ 321785 h 1210"/>
                <a:gd name="T72" fmla="*/ 1228938 w 2015"/>
                <a:gd name="T73" fmla="*/ 261087 h 1210"/>
                <a:gd name="T74" fmla="*/ 1237253 w 2015"/>
                <a:gd name="T75" fmla="*/ 275222 h 1210"/>
                <a:gd name="T76" fmla="*/ 1256377 w 2015"/>
                <a:gd name="T77" fmla="*/ 245289 h 1210"/>
                <a:gd name="T78" fmla="*/ 1283816 w 2015"/>
                <a:gd name="T79" fmla="*/ 227827 h 1210"/>
                <a:gd name="T80" fmla="*/ 1319570 w 2015"/>
                <a:gd name="T81" fmla="*/ 226164 h 1210"/>
                <a:gd name="T82" fmla="*/ 1394404 w 2015"/>
                <a:gd name="T83" fmla="*/ 162971 h 1210"/>
                <a:gd name="T84" fmla="*/ 1401888 w 2015"/>
                <a:gd name="T85" fmla="*/ 176275 h 1210"/>
                <a:gd name="T86" fmla="*/ 1421843 w 2015"/>
                <a:gd name="T87" fmla="*/ 147173 h 1210"/>
                <a:gd name="T88" fmla="*/ 1449282 w 2015"/>
                <a:gd name="T89" fmla="*/ 131375 h 1210"/>
                <a:gd name="T90" fmla="*/ 1482542 w 2015"/>
                <a:gd name="T91" fmla="*/ 127217 h 1210"/>
                <a:gd name="T92" fmla="*/ 1557376 w 2015"/>
                <a:gd name="T93" fmla="*/ 66519 h 1210"/>
                <a:gd name="T94" fmla="*/ 1565691 w 2015"/>
                <a:gd name="T95" fmla="*/ 78160 h 1210"/>
                <a:gd name="T96" fmla="*/ 1584815 w 2015"/>
                <a:gd name="T97" fmla="*/ 49058 h 1210"/>
                <a:gd name="T98" fmla="*/ 1612254 w 2015"/>
                <a:gd name="T99" fmla="*/ 33259 h 1210"/>
                <a:gd name="T100" fmla="*/ 1648008 w 2015"/>
                <a:gd name="T101" fmla="*/ 30765 h 121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015" h="1210">
                  <a:moveTo>
                    <a:pt x="34" y="1175"/>
                  </a:moveTo>
                  <a:lnTo>
                    <a:pt x="0" y="1194"/>
                  </a:lnTo>
                  <a:lnTo>
                    <a:pt x="10" y="1210"/>
                  </a:lnTo>
                  <a:lnTo>
                    <a:pt x="43" y="1191"/>
                  </a:lnTo>
                  <a:lnTo>
                    <a:pt x="34" y="1175"/>
                  </a:lnTo>
                  <a:close/>
                  <a:moveTo>
                    <a:pt x="100" y="1135"/>
                  </a:moveTo>
                  <a:lnTo>
                    <a:pt x="67" y="1153"/>
                  </a:lnTo>
                  <a:lnTo>
                    <a:pt x="76" y="1170"/>
                  </a:lnTo>
                  <a:lnTo>
                    <a:pt x="109" y="1151"/>
                  </a:lnTo>
                  <a:lnTo>
                    <a:pt x="100" y="1135"/>
                  </a:lnTo>
                  <a:close/>
                  <a:moveTo>
                    <a:pt x="164" y="1097"/>
                  </a:moveTo>
                  <a:lnTo>
                    <a:pt x="130" y="1116"/>
                  </a:lnTo>
                  <a:lnTo>
                    <a:pt x="142" y="1132"/>
                  </a:lnTo>
                  <a:lnTo>
                    <a:pt x="173" y="1111"/>
                  </a:lnTo>
                  <a:lnTo>
                    <a:pt x="164" y="1097"/>
                  </a:lnTo>
                  <a:close/>
                  <a:moveTo>
                    <a:pt x="230" y="1056"/>
                  </a:moveTo>
                  <a:lnTo>
                    <a:pt x="197" y="1075"/>
                  </a:lnTo>
                  <a:lnTo>
                    <a:pt x="206" y="1092"/>
                  </a:lnTo>
                  <a:lnTo>
                    <a:pt x="239" y="1073"/>
                  </a:lnTo>
                  <a:lnTo>
                    <a:pt x="230" y="1056"/>
                  </a:lnTo>
                  <a:close/>
                  <a:moveTo>
                    <a:pt x="296" y="1019"/>
                  </a:moveTo>
                  <a:lnTo>
                    <a:pt x="263" y="1038"/>
                  </a:lnTo>
                  <a:lnTo>
                    <a:pt x="272" y="1054"/>
                  </a:lnTo>
                  <a:lnTo>
                    <a:pt x="305" y="1033"/>
                  </a:lnTo>
                  <a:lnTo>
                    <a:pt x="296" y="1019"/>
                  </a:lnTo>
                  <a:close/>
                  <a:moveTo>
                    <a:pt x="362" y="978"/>
                  </a:moveTo>
                  <a:lnTo>
                    <a:pt x="329" y="997"/>
                  </a:lnTo>
                  <a:lnTo>
                    <a:pt x="339" y="1014"/>
                  </a:lnTo>
                  <a:lnTo>
                    <a:pt x="372" y="995"/>
                  </a:lnTo>
                  <a:lnTo>
                    <a:pt x="362" y="978"/>
                  </a:lnTo>
                  <a:close/>
                  <a:moveTo>
                    <a:pt x="428" y="938"/>
                  </a:moveTo>
                  <a:lnTo>
                    <a:pt x="395" y="960"/>
                  </a:lnTo>
                  <a:lnTo>
                    <a:pt x="405" y="976"/>
                  </a:lnTo>
                  <a:lnTo>
                    <a:pt x="438" y="955"/>
                  </a:lnTo>
                  <a:lnTo>
                    <a:pt x="428" y="938"/>
                  </a:lnTo>
                  <a:close/>
                  <a:moveTo>
                    <a:pt x="492" y="900"/>
                  </a:moveTo>
                  <a:lnTo>
                    <a:pt x="459" y="919"/>
                  </a:lnTo>
                  <a:lnTo>
                    <a:pt x="471" y="936"/>
                  </a:lnTo>
                  <a:lnTo>
                    <a:pt x="502" y="917"/>
                  </a:lnTo>
                  <a:lnTo>
                    <a:pt x="492" y="900"/>
                  </a:lnTo>
                  <a:close/>
                  <a:moveTo>
                    <a:pt x="558" y="860"/>
                  </a:moveTo>
                  <a:lnTo>
                    <a:pt x="525" y="882"/>
                  </a:lnTo>
                  <a:lnTo>
                    <a:pt x="535" y="898"/>
                  </a:lnTo>
                  <a:lnTo>
                    <a:pt x="568" y="877"/>
                  </a:lnTo>
                  <a:lnTo>
                    <a:pt x="558" y="860"/>
                  </a:lnTo>
                  <a:close/>
                  <a:moveTo>
                    <a:pt x="625" y="822"/>
                  </a:moveTo>
                  <a:lnTo>
                    <a:pt x="592" y="841"/>
                  </a:lnTo>
                  <a:lnTo>
                    <a:pt x="601" y="858"/>
                  </a:lnTo>
                  <a:lnTo>
                    <a:pt x="634" y="839"/>
                  </a:lnTo>
                  <a:lnTo>
                    <a:pt x="625" y="822"/>
                  </a:lnTo>
                  <a:close/>
                  <a:moveTo>
                    <a:pt x="691" y="782"/>
                  </a:moveTo>
                  <a:lnTo>
                    <a:pt x="658" y="804"/>
                  </a:lnTo>
                  <a:lnTo>
                    <a:pt x="667" y="818"/>
                  </a:lnTo>
                  <a:lnTo>
                    <a:pt x="700" y="799"/>
                  </a:lnTo>
                  <a:lnTo>
                    <a:pt x="691" y="782"/>
                  </a:lnTo>
                  <a:close/>
                  <a:moveTo>
                    <a:pt x="757" y="744"/>
                  </a:moveTo>
                  <a:lnTo>
                    <a:pt x="724" y="763"/>
                  </a:lnTo>
                  <a:lnTo>
                    <a:pt x="733" y="780"/>
                  </a:lnTo>
                  <a:lnTo>
                    <a:pt x="767" y="761"/>
                  </a:lnTo>
                  <a:lnTo>
                    <a:pt x="757" y="744"/>
                  </a:lnTo>
                  <a:close/>
                  <a:moveTo>
                    <a:pt x="821" y="704"/>
                  </a:moveTo>
                  <a:lnTo>
                    <a:pt x="788" y="723"/>
                  </a:lnTo>
                  <a:lnTo>
                    <a:pt x="800" y="740"/>
                  </a:lnTo>
                  <a:lnTo>
                    <a:pt x="830" y="721"/>
                  </a:lnTo>
                  <a:lnTo>
                    <a:pt x="821" y="704"/>
                  </a:lnTo>
                  <a:close/>
                  <a:moveTo>
                    <a:pt x="887" y="666"/>
                  </a:moveTo>
                  <a:lnTo>
                    <a:pt x="854" y="685"/>
                  </a:lnTo>
                  <a:lnTo>
                    <a:pt x="863" y="702"/>
                  </a:lnTo>
                  <a:lnTo>
                    <a:pt x="897" y="683"/>
                  </a:lnTo>
                  <a:lnTo>
                    <a:pt x="887" y="666"/>
                  </a:lnTo>
                  <a:close/>
                  <a:moveTo>
                    <a:pt x="953" y="626"/>
                  </a:moveTo>
                  <a:lnTo>
                    <a:pt x="920" y="645"/>
                  </a:lnTo>
                  <a:lnTo>
                    <a:pt x="930" y="662"/>
                  </a:lnTo>
                  <a:lnTo>
                    <a:pt x="963" y="643"/>
                  </a:lnTo>
                  <a:lnTo>
                    <a:pt x="953" y="626"/>
                  </a:lnTo>
                  <a:close/>
                  <a:moveTo>
                    <a:pt x="1020" y="588"/>
                  </a:moveTo>
                  <a:lnTo>
                    <a:pt x="986" y="607"/>
                  </a:lnTo>
                  <a:lnTo>
                    <a:pt x="996" y="624"/>
                  </a:lnTo>
                  <a:lnTo>
                    <a:pt x="1029" y="603"/>
                  </a:lnTo>
                  <a:lnTo>
                    <a:pt x="1020" y="588"/>
                  </a:lnTo>
                  <a:close/>
                  <a:moveTo>
                    <a:pt x="1086" y="548"/>
                  </a:moveTo>
                  <a:lnTo>
                    <a:pt x="1053" y="567"/>
                  </a:lnTo>
                  <a:lnTo>
                    <a:pt x="1062" y="584"/>
                  </a:lnTo>
                  <a:lnTo>
                    <a:pt x="1095" y="565"/>
                  </a:lnTo>
                  <a:lnTo>
                    <a:pt x="1086" y="548"/>
                  </a:lnTo>
                  <a:close/>
                  <a:moveTo>
                    <a:pt x="1150" y="508"/>
                  </a:moveTo>
                  <a:lnTo>
                    <a:pt x="1116" y="529"/>
                  </a:lnTo>
                  <a:lnTo>
                    <a:pt x="1128" y="546"/>
                  </a:lnTo>
                  <a:lnTo>
                    <a:pt x="1159" y="525"/>
                  </a:lnTo>
                  <a:lnTo>
                    <a:pt x="1150" y="508"/>
                  </a:lnTo>
                  <a:close/>
                  <a:moveTo>
                    <a:pt x="1216" y="470"/>
                  </a:moveTo>
                  <a:lnTo>
                    <a:pt x="1183" y="489"/>
                  </a:lnTo>
                  <a:lnTo>
                    <a:pt x="1192" y="506"/>
                  </a:lnTo>
                  <a:lnTo>
                    <a:pt x="1225" y="487"/>
                  </a:lnTo>
                  <a:lnTo>
                    <a:pt x="1216" y="470"/>
                  </a:lnTo>
                  <a:close/>
                  <a:moveTo>
                    <a:pt x="1282" y="430"/>
                  </a:moveTo>
                  <a:lnTo>
                    <a:pt x="1249" y="451"/>
                  </a:lnTo>
                  <a:lnTo>
                    <a:pt x="1258" y="468"/>
                  </a:lnTo>
                  <a:lnTo>
                    <a:pt x="1291" y="447"/>
                  </a:lnTo>
                  <a:lnTo>
                    <a:pt x="1282" y="430"/>
                  </a:lnTo>
                  <a:close/>
                  <a:moveTo>
                    <a:pt x="1348" y="392"/>
                  </a:moveTo>
                  <a:lnTo>
                    <a:pt x="1315" y="411"/>
                  </a:lnTo>
                  <a:lnTo>
                    <a:pt x="1325" y="428"/>
                  </a:lnTo>
                  <a:lnTo>
                    <a:pt x="1358" y="409"/>
                  </a:lnTo>
                  <a:lnTo>
                    <a:pt x="1348" y="392"/>
                  </a:lnTo>
                  <a:close/>
                  <a:moveTo>
                    <a:pt x="1414" y="352"/>
                  </a:moveTo>
                  <a:lnTo>
                    <a:pt x="1381" y="373"/>
                  </a:lnTo>
                  <a:lnTo>
                    <a:pt x="1391" y="387"/>
                  </a:lnTo>
                  <a:lnTo>
                    <a:pt x="1424" y="368"/>
                  </a:lnTo>
                  <a:lnTo>
                    <a:pt x="1414" y="352"/>
                  </a:lnTo>
                  <a:close/>
                  <a:moveTo>
                    <a:pt x="1478" y="314"/>
                  </a:moveTo>
                  <a:lnTo>
                    <a:pt x="1445" y="333"/>
                  </a:lnTo>
                  <a:lnTo>
                    <a:pt x="1457" y="350"/>
                  </a:lnTo>
                  <a:lnTo>
                    <a:pt x="1488" y="331"/>
                  </a:lnTo>
                  <a:lnTo>
                    <a:pt x="1478" y="314"/>
                  </a:lnTo>
                  <a:close/>
                  <a:moveTo>
                    <a:pt x="1544" y="274"/>
                  </a:moveTo>
                  <a:lnTo>
                    <a:pt x="1511" y="295"/>
                  </a:lnTo>
                  <a:lnTo>
                    <a:pt x="1521" y="309"/>
                  </a:lnTo>
                  <a:lnTo>
                    <a:pt x="1554" y="290"/>
                  </a:lnTo>
                  <a:lnTo>
                    <a:pt x="1544" y="274"/>
                  </a:lnTo>
                  <a:close/>
                  <a:moveTo>
                    <a:pt x="1611" y="236"/>
                  </a:moveTo>
                  <a:lnTo>
                    <a:pt x="1578" y="255"/>
                  </a:lnTo>
                  <a:lnTo>
                    <a:pt x="1587" y="272"/>
                  </a:lnTo>
                  <a:lnTo>
                    <a:pt x="1620" y="253"/>
                  </a:lnTo>
                  <a:lnTo>
                    <a:pt x="1611" y="236"/>
                  </a:lnTo>
                  <a:close/>
                  <a:moveTo>
                    <a:pt x="1677" y="196"/>
                  </a:moveTo>
                  <a:lnTo>
                    <a:pt x="1644" y="215"/>
                  </a:lnTo>
                  <a:lnTo>
                    <a:pt x="1653" y="231"/>
                  </a:lnTo>
                  <a:lnTo>
                    <a:pt x="1686" y="212"/>
                  </a:lnTo>
                  <a:lnTo>
                    <a:pt x="1677" y="196"/>
                  </a:lnTo>
                  <a:close/>
                  <a:moveTo>
                    <a:pt x="1743" y="158"/>
                  </a:moveTo>
                  <a:lnTo>
                    <a:pt x="1710" y="177"/>
                  </a:lnTo>
                  <a:lnTo>
                    <a:pt x="1719" y="194"/>
                  </a:lnTo>
                  <a:lnTo>
                    <a:pt x="1752" y="172"/>
                  </a:lnTo>
                  <a:lnTo>
                    <a:pt x="1743" y="158"/>
                  </a:lnTo>
                  <a:close/>
                  <a:moveTo>
                    <a:pt x="1807" y="118"/>
                  </a:moveTo>
                  <a:lnTo>
                    <a:pt x="1774" y="137"/>
                  </a:lnTo>
                  <a:lnTo>
                    <a:pt x="1783" y="153"/>
                  </a:lnTo>
                  <a:lnTo>
                    <a:pt x="1816" y="134"/>
                  </a:lnTo>
                  <a:lnTo>
                    <a:pt x="1807" y="118"/>
                  </a:lnTo>
                  <a:close/>
                  <a:moveTo>
                    <a:pt x="1873" y="80"/>
                  </a:moveTo>
                  <a:lnTo>
                    <a:pt x="1840" y="99"/>
                  </a:lnTo>
                  <a:lnTo>
                    <a:pt x="1849" y="116"/>
                  </a:lnTo>
                  <a:lnTo>
                    <a:pt x="1883" y="94"/>
                  </a:lnTo>
                  <a:lnTo>
                    <a:pt x="1873" y="80"/>
                  </a:lnTo>
                  <a:close/>
                  <a:moveTo>
                    <a:pt x="1939" y="40"/>
                  </a:moveTo>
                  <a:lnTo>
                    <a:pt x="1906" y="59"/>
                  </a:lnTo>
                  <a:lnTo>
                    <a:pt x="1916" y="75"/>
                  </a:lnTo>
                  <a:lnTo>
                    <a:pt x="1949" y="56"/>
                  </a:lnTo>
                  <a:lnTo>
                    <a:pt x="1939" y="40"/>
                  </a:lnTo>
                  <a:close/>
                  <a:moveTo>
                    <a:pt x="2005" y="0"/>
                  </a:moveTo>
                  <a:lnTo>
                    <a:pt x="1972" y="21"/>
                  </a:lnTo>
                  <a:lnTo>
                    <a:pt x="1982" y="37"/>
                  </a:lnTo>
                  <a:lnTo>
                    <a:pt x="2015" y="1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4816778" y="4492394"/>
              <a:ext cx="1675447" cy="1006099"/>
            </a:xfrm>
            <a:custGeom>
              <a:avLst/>
              <a:gdLst>
                <a:gd name="T0" fmla="*/ 8315 w 2015"/>
                <a:gd name="T1" fmla="*/ 1006099 h 1210"/>
                <a:gd name="T2" fmla="*/ 83149 w 2015"/>
                <a:gd name="T3" fmla="*/ 943737 h 1210"/>
                <a:gd name="T4" fmla="*/ 90632 w 2015"/>
                <a:gd name="T5" fmla="*/ 957041 h 1210"/>
                <a:gd name="T6" fmla="*/ 108093 w 2015"/>
                <a:gd name="T7" fmla="*/ 927939 h 1210"/>
                <a:gd name="T8" fmla="*/ 136364 w 2015"/>
                <a:gd name="T9" fmla="*/ 912141 h 1210"/>
                <a:gd name="T10" fmla="*/ 171286 w 2015"/>
                <a:gd name="T11" fmla="*/ 907984 h 1210"/>
                <a:gd name="T12" fmla="*/ 246120 w 2015"/>
                <a:gd name="T13" fmla="*/ 847285 h 1210"/>
                <a:gd name="T14" fmla="*/ 253604 w 2015"/>
                <a:gd name="T15" fmla="*/ 858926 h 1210"/>
                <a:gd name="T16" fmla="*/ 273559 w 2015"/>
                <a:gd name="T17" fmla="*/ 828992 h 1210"/>
                <a:gd name="T18" fmla="*/ 300998 w 2015"/>
                <a:gd name="T19" fmla="*/ 813194 h 1210"/>
                <a:gd name="T20" fmla="*/ 336752 w 2015"/>
                <a:gd name="T21" fmla="*/ 811531 h 1210"/>
                <a:gd name="T22" fmla="*/ 409092 w 2015"/>
                <a:gd name="T23" fmla="*/ 748338 h 1210"/>
                <a:gd name="T24" fmla="*/ 417407 w 2015"/>
                <a:gd name="T25" fmla="*/ 762473 h 1210"/>
                <a:gd name="T26" fmla="*/ 436531 w 2015"/>
                <a:gd name="T27" fmla="*/ 733371 h 1210"/>
                <a:gd name="T28" fmla="*/ 463970 w 2015"/>
                <a:gd name="T29" fmla="*/ 715079 h 1210"/>
                <a:gd name="T30" fmla="*/ 499724 w 2015"/>
                <a:gd name="T31" fmla="*/ 713416 h 1210"/>
                <a:gd name="T32" fmla="*/ 574558 w 2015"/>
                <a:gd name="T33" fmla="*/ 650223 h 1210"/>
                <a:gd name="T34" fmla="*/ 582041 w 2015"/>
                <a:gd name="T35" fmla="*/ 664358 h 1210"/>
                <a:gd name="T36" fmla="*/ 601997 w 2015"/>
                <a:gd name="T37" fmla="*/ 634424 h 1210"/>
                <a:gd name="T38" fmla="*/ 629436 w 2015"/>
                <a:gd name="T39" fmla="*/ 618626 h 1210"/>
                <a:gd name="T40" fmla="*/ 665190 w 2015"/>
                <a:gd name="T41" fmla="*/ 615300 h 1210"/>
                <a:gd name="T42" fmla="*/ 737529 w 2015"/>
                <a:gd name="T43" fmla="*/ 553770 h 1210"/>
                <a:gd name="T44" fmla="*/ 745844 w 2015"/>
                <a:gd name="T45" fmla="*/ 567905 h 1210"/>
                <a:gd name="T46" fmla="*/ 764968 w 2015"/>
                <a:gd name="T47" fmla="*/ 536309 h 1210"/>
                <a:gd name="T48" fmla="*/ 792407 w 2015"/>
                <a:gd name="T49" fmla="*/ 520511 h 1210"/>
                <a:gd name="T50" fmla="*/ 828161 w 2015"/>
                <a:gd name="T51" fmla="*/ 518848 h 1210"/>
                <a:gd name="T52" fmla="*/ 902995 w 2015"/>
                <a:gd name="T53" fmla="*/ 455655 h 1210"/>
                <a:gd name="T54" fmla="*/ 910479 w 2015"/>
                <a:gd name="T55" fmla="*/ 469790 h 1210"/>
                <a:gd name="T56" fmla="*/ 927940 w 2015"/>
                <a:gd name="T57" fmla="*/ 439857 h 1210"/>
                <a:gd name="T58" fmla="*/ 956210 w 2015"/>
                <a:gd name="T59" fmla="*/ 422395 h 1210"/>
                <a:gd name="T60" fmla="*/ 991133 w 2015"/>
                <a:gd name="T61" fmla="*/ 420732 h 1210"/>
                <a:gd name="T62" fmla="*/ 1065967 w 2015"/>
                <a:gd name="T63" fmla="*/ 357539 h 1210"/>
                <a:gd name="T64" fmla="*/ 1073450 w 2015"/>
                <a:gd name="T65" fmla="*/ 371675 h 1210"/>
                <a:gd name="T66" fmla="*/ 1093406 w 2015"/>
                <a:gd name="T67" fmla="*/ 341741 h 1210"/>
                <a:gd name="T68" fmla="*/ 1120845 w 2015"/>
                <a:gd name="T69" fmla="*/ 325943 h 1210"/>
                <a:gd name="T70" fmla="*/ 1156599 w 2015"/>
                <a:gd name="T71" fmla="*/ 321785 h 1210"/>
                <a:gd name="T72" fmla="*/ 1228938 w 2015"/>
                <a:gd name="T73" fmla="*/ 261087 h 1210"/>
                <a:gd name="T74" fmla="*/ 1237253 w 2015"/>
                <a:gd name="T75" fmla="*/ 275222 h 1210"/>
                <a:gd name="T76" fmla="*/ 1256377 w 2015"/>
                <a:gd name="T77" fmla="*/ 245289 h 1210"/>
                <a:gd name="T78" fmla="*/ 1283816 w 2015"/>
                <a:gd name="T79" fmla="*/ 227827 h 1210"/>
                <a:gd name="T80" fmla="*/ 1319570 w 2015"/>
                <a:gd name="T81" fmla="*/ 226164 h 1210"/>
                <a:gd name="T82" fmla="*/ 1394404 w 2015"/>
                <a:gd name="T83" fmla="*/ 162971 h 1210"/>
                <a:gd name="T84" fmla="*/ 1401888 w 2015"/>
                <a:gd name="T85" fmla="*/ 176275 h 1210"/>
                <a:gd name="T86" fmla="*/ 1421843 w 2015"/>
                <a:gd name="T87" fmla="*/ 147173 h 1210"/>
                <a:gd name="T88" fmla="*/ 1449282 w 2015"/>
                <a:gd name="T89" fmla="*/ 131375 h 1210"/>
                <a:gd name="T90" fmla="*/ 1482542 w 2015"/>
                <a:gd name="T91" fmla="*/ 127217 h 1210"/>
                <a:gd name="T92" fmla="*/ 1557376 w 2015"/>
                <a:gd name="T93" fmla="*/ 66519 h 1210"/>
                <a:gd name="T94" fmla="*/ 1565691 w 2015"/>
                <a:gd name="T95" fmla="*/ 78160 h 1210"/>
                <a:gd name="T96" fmla="*/ 1584815 w 2015"/>
                <a:gd name="T97" fmla="*/ 49058 h 1210"/>
                <a:gd name="T98" fmla="*/ 1612254 w 2015"/>
                <a:gd name="T99" fmla="*/ 33259 h 1210"/>
                <a:gd name="T100" fmla="*/ 1648008 w 2015"/>
                <a:gd name="T101" fmla="*/ 30765 h 121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015" h="1210">
                  <a:moveTo>
                    <a:pt x="34" y="1175"/>
                  </a:moveTo>
                  <a:lnTo>
                    <a:pt x="0" y="1194"/>
                  </a:lnTo>
                  <a:lnTo>
                    <a:pt x="10" y="1210"/>
                  </a:lnTo>
                  <a:lnTo>
                    <a:pt x="43" y="1191"/>
                  </a:lnTo>
                  <a:lnTo>
                    <a:pt x="34" y="1175"/>
                  </a:lnTo>
                  <a:moveTo>
                    <a:pt x="100" y="1135"/>
                  </a:moveTo>
                  <a:lnTo>
                    <a:pt x="67" y="1153"/>
                  </a:lnTo>
                  <a:lnTo>
                    <a:pt x="76" y="1170"/>
                  </a:lnTo>
                  <a:lnTo>
                    <a:pt x="109" y="1151"/>
                  </a:lnTo>
                  <a:lnTo>
                    <a:pt x="100" y="1135"/>
                  </a:lnTo>
                  <a:moveTo>
                    <a:pt x="164" y="1097"/>
                  </a:moveTo>
                  <a:lnTo>
                    <a:pt x="130" y="1116"/>
                  </a:lnTo>
                  <a:lnTo>
                    <a:pt x="142" y="1132"/>
                  </a:lnTo>
                  <a:lnTo>
                    <a:pt x="173" y="1111"/>
                  </a:lnTo>
                  <a:lnTo>
                    <a:pt x="164" y="1097"/>
                  </a:lnTo>
                  <a:moveTo>
                    <a:pt x="230" y="1056"/>
                  </a:moveTo>
                  <a:lnTo>
                    <a:pt x="197" y="1075"/>
                  </a:lnTo>
                  <a:lnTo>
                    <a:pt x="206" y="1092"/>
                  </a:lnTo>
                  <a:lnTo>
                    <a:pt x="239" y="1073"/>
                  </a:lnTo>
                  <a:lnTo>
                    <a:pt x="230" y="1056"/>
                  </a:lnTo>
                  <a:moveTo>
                    <a:pt x="296" y="1019"/>
                  </a:moveTo>
                  <a:lnTo>
                    <a:pt x="263" y="1038"/>
                  </a:lnTo>
                  <a:lnTo>
                    <a:pt x="272" y="1054"/>
                  </a:lnTo>
                  <a:lnTo>
                    <a:pt x="305" y="1033"/>
                  </a:lnTo>
                  <a:lnTo>
                    <a:pt x="296" y="1019"/>
                  </a:lnTo>
                  <a:moveTo>
                    <a:pt x="362" y="978"/>
                  </a:moveTo>
                  <a:lnTo>
                    <a:pt x="329" y="997"/>
                  </a:lnTo>
                  <a:lnTo>
                    <a:pt x="339" y="1014"/>
                  </a:lnTo>
                  <a:lnTo>
                    <a:pt x="372" y="995"/>
                  </a:lnTo>
                  <a:lnTo>
                    <a:pt x="362" y="978"/>
                  </a:lnTo>
                  <a:moveTo>
                    <a:pt x="428" y="938"/>
                  </a:moveTo>
                  <a:lnTo>
                    <a:pt x="395" y="960"/>
                  </a:lnTo>
                  <a:lnTo>
                    <a:pt x="405" y="976"/>
                  </a:lnTo>
                  <a:lnTo>
                    <a:pt x="438" y="955"/>
                  </a:lnTo>
                  <a:lnTo>
                    <a:pt x="428" y="938"/>
                  </a:lnTo>
                  <a:moveTo>
                    <a:pt x="492" y="900"/>
                  </a:moveTo>
                  <a:lnTo>
                    <a:pt x="459" y="919"/>
                  </a:lnTo>
                  <a:lnTo>
                    <a:pt x="471" y="936"/>
                  </a:lnTo>
                  <a:lnTo>
                    <a:pt x="502" y="917"/>
                  </a:lnTo>
                  <a:lnTo>
                    <a:pt x="492" y="900"/>
                  </a:lnTo>
                  <a:moveTo>
                    <a:pt x="558" y="860"/>
                  </a:moveTo>
                  <a:lnTo>
                    <a:pt x="525" y="882"/>
                  </a:lnTo>
                  <a:lnTo>
                    <a:pt x="535" y="898"/>
                  </a:lnTo>
                  <a:lnTo>
                    <a:pt x="568" y="877"/>
                  </a:lnTo>
                  <a:lnTo>
                    <a:pt x="558" y="860"/>
                  </a:lnTo>
                  <a:moveTo>
                    <a:pt x="625" y="822"/>
                  </a:moveTo>
                  <a:lnTo>
                    <a:pt x="592" y="841"/>
                  </a:lnTo>
                  <a:lnTo>
                    <a:pt x="601" y="858"/>
                  </a:lnTo>
                  <a:lnTo>
                    <a:pt x="634" y="839"/>
                  </a:lnTo>
                  <a:lnTo>
                    <a:pt x="625" y="822"/>
                  </a:lnTo>
                  <a:moveTo>
                    <a:pt x="691" y="782"/>
                  </a:moveTo>
                  <a:lnTo>
                    <a:pt x="658" y="804"/>
                  </a:lnTo>
                  <a:lnTo>
                    <a:pt x="667" y="818"/>
                  </a:lnTo>
                  <a:lnTo>
                    <a:pt x="700" y="799"/>
                  </a:lnTo>
                  <a:lnTo>
                    <a:pt x="691" y="782"/>
                  </a:lnTo>
                  <a:moveTo>
                    <a:pt x="757" y="744"/>
                  </a:moveTo>
                  <a:lnTo>
                    <a:pt x="724" y="763"/>
                  </a:lnTo>
                  <a:lnTo>
                    <a:pt x="733" y="780"/>
                  </a:lnTo>
                  <a:lnTo>
                    <a:pt x="767" y="761"/>
                  </a:lnTo>
                  <a:lnTo>
                    <a:pt x="757" y="744"/>
                  </a:lnTo>
                  <a:moveTo>
                    <a:pt x="821" y="704"/>
                  </a:moveTo>
                  <a:lnTo>
                    <a:pt x="788" y="723"/>
                  </a:lnTo>
                  <a:lnTo>
                    <a:pt x="800" y="740"/>
                  </a:lnTo>
                  <a:lnTo>
                    <a:pt x="830" y="721"/>
                  </a:lnTo>
                  <a:lnTo>
                    <a:pt x="821" y="704"/>
                  </a:lnTo>
                  <a:moveTo>
                    <a:pt x="887" y="666"/>
                  </a:moveTo>
                  <a:lnTo>
                    <a:pt x="854" y="685"/>
                  </a:lnTo>
                  <a:lnTo>
                    <a:pt x="863" y="702"/>
                  </a:lnTo>
                  <a:lnTo>
                    <a:pt x="897" y="683"/>
                  </a:lnTo>
                  <a:lnTo>
                    <a:pt x="887" y="666"/>
                  </a:lnTo>
                  <a:moveTo>
                    <a:pt x="953" y="626"/>
                  </a:moveTo>
                  <a:lnTo>
                    <a:pt x="920" y="645"/>
                  </a:lnTo>
                  <a:lnTo>
                    <a:pt x="930" y="662"/>
                  </a:lnTo>
                  <a:lnTo>
                    <a:pt x="963" y="643"/>
                  </a:lnTo>
                  <a:lnTo>
                    <a:pt x="953" y="626"/>
                  </a:lnTo>
                  <a:moveTo>
                    <a:pt x="1020" y="588"/>
                  </a:moveTo>
                  <a:lnTo>
                    <a:pt x="986" y="607"/>
                  </a:lnTo>
                  <a:lnTo>
                    <a:pt x="996" y="624"/>
                  </a:lnTo>
                  <a:lnTo>
                    <a:pt x="1029" y="603"/>
                  </a:lnTo>
                  <a:lnTo>
                    <a:pt x="1020" y="588"/>
                  </a:lnTo>
                  <a:moveTo>
                    <a:pt x="1086" y="548"/>
                  </a:moveTo>
                  <a:lnTo>
                    <a:pt x="1053" y="567"/>
                  </a:lnTo>
                  <a:lnTo>
                    <a:pt x="1062" y="584"/>
                  </a:lnTo>
                  <a:lnTo>
                    <a:pt x="1095" y="565"/>
                  </a:lnTo>
                  <a:lnTo>
                    <a:pt x="1086" y="548"/>
                  </a:lnTo>
                  <a:moveTo>
                    <a:pt x="1150" y="508"/>
                  </a:moveTo>
                  <a:lnTo>
                    <a:pt x="1116" y="529"/>
                  </a:lnTo>
                  <a:lnTo>
                    <a:pt x="1128" y="546"/>
                  </a:lnTo>
                  <a:lnTo>
                    <a:pt x="1159" y="525"/>
                  </a:lnTo>
                  <a:lnTo>
                    <a:pt x="1150" y="508"/>
                  </a:lnTo>
                  <a:moveTo>
                    <a:pt x="1216" y="470"/>
                  </a:moveTo>
                  <a:lnTo>
                    <a:pt x="1183" y="489"/>
                  </a:lnTo>
                  <a:lnTo>
                    <a:pt x="1192" y="506"/>
                  </a:lnTo>
                  <a:lnTo>
                    <a:pt x="1225" y="487"/>
                  </a:lnTo>
                  <a:lnTo>
                    <a:pt x="1216" y="470"/>
                  </a:lnTo>
                  <a:moveTo>
                    <a:pt x="1282" y="430"/>
                  </a:moveTo>
                  <a:lnTo>
                    <a:pt x="1249" y="451"/>
                  </a:lnTo>
                  <a:lnTo>
                    <a:pt x="1258" y="468"/>
                  </a:lnTo>
                  <a:lnTo>
                    <a:pt x="1291" y="447"/>
                  </a:lnTo>
                  <a:lnTo>
                    <a:pt x="1282" y="430"/>
                  </a:lnTo>
                  <a:moveTo>
                    <a:pt x="1348" y="392"/>
                  </a:moveTo>
                  <a:lnTo>
                    <a:pt x="1315" y="411"/>
                  </a:lnTo>
                  <a:lnTo>
                    <a:pt x="1325" y="428"/>
                  </a:lnTo>
                  <a:lnTo>
                    <a:pt x="1358" y="409"/>
                  </a:lnTo>
                  <a:lnTo>
                    <a:pt x="1348" y="392"/>
                  </a:lnTo>
                  <a:moveTo>
                    <a:pt x="1414" y="352"/>
                  </a:moveTo>
                  <a:lnTo>
                    <a:pt x="1381" y="373"/>
                  </a:lnTo>
                  <a:lnTo>
                    <a:pt x="1391" y="387"/>
                  </a:lnTo>
                  <a:lnTo>
                    <a:pt x="1424" y="368"/>
                  </a:lnTo>
                  <a:lnTo>
                    <a:pt x="1414" y="352"/>
                  </a:lnTo>
                  <a:moveTo>
                    <a:pt x="1478" y="314"/>
                  </a:moveTo>
                  <a:lnTo>
                    <a:pt x="1445" y="333"/>
                  </a:lnTo>
                  <a:lnTo>
                    <a:pt x="1457" y="350"/>
                  </a:lnTo>
                  <a:lnTo>
                    <a:pt x="1488" y="331"/>
                  </a:lnTo>
                  <a:lnTo>
                    <a:pt x="1478" y="314"/>
                  </a:lnTo>
                  <a:moveTo>
                    <a:pt x="1544" y="274"/>
                  </a:moveTo>
                  <a:lnTo>
                    <a:pt x="1511" y="295"/>
                  </a:lnTo>
                  <a:lnTo>
                    <a:pt x="1521" y="309"/>
                  </a:lnTo>
                  <a:lnTo>
                    <a:pt x="1554" y="290"/>
                  </a:lnTo>
                  <a:lnTo>
                    <a:pt x="1544" y="274"/>
                  </a:lnTo>
                  <a:moveTo>
                    <a:pt x="1611" y="236"/>
                  </a:moveTo>
                  <a:lnTo>
                    <a:pt x="1578" y="255"/>
                  </a:lnTo>
                  <a:lnTo>
                    <a:pt x="1587" y="272"/>
                  </a:lnTo>
                  <a:lnTo>
                    <a:pt x="1620" y="253"/>
                  </a:lnTo>
                  <a:lnTo>
                    <a:pt x="1611" y="236"/>
                  </a:lnTo>
                  <a:moveTo>
                    <a:pt x="1677" y="196"/>
                  </a:moveTo>
                  <a:lnTo>
                    <a:pt x="1644" y="215"/>
                  </a:lnTo>
                  <a:lnTo>
                    <a:pt x="1653" y="231"/>
                  </a:lnTo>
                  <a:lnTo>
                    <a:pt x="1686" y="212"/>
                  </a:lnTo>
                  <a:lnTo>
                    <a:pt x="1677" y="196"/>
                  </a:lnTo>
                  <a:moveTo>
                    <a:pt x="1743" y="158"/>
                  </a:moveTo>
                  <a:lnTo>
                    <a:pt x="1710" y="177"/>
                  </a:lnTo>
                  <a:lnTo>
                    <a:pt x="1719" y="194"/>
                  </a:lnTo>
                  <a:lnTo>
                    <a:pt x="1752" y="172"/>
                  </a:lnTo>
                  <a:lnTo>
                    <a:pt x="1743" y="158"/>
                  </a:lnTo>
                  <a:moveTo>
                    <a:pt x="1807" y="118"/>
                  </a:moveTo>
                  <a:lnTo>
                    <a:pt x="1774" y="137"/>
                  </a:lnTo>
                  <a:lnTo>
                    <a:pt x="1783" y="153"/>
                  </a:lnTo>
                  <a:lnTo>
                    <a:pt x="1816" y="134"/>
                  </a:lnTo>
                  <a:lnTo>
                    <a:pt x="1807" y="118"/>
                  </a:lnTo>
                  <a:moveTo>
                    <a:pt x="1873" y="80"/>
                  </a:moveTo>
                  <a:lnTo>
                    <a:pt x="1840" y="99"/>
                  </a:lnTo>
                  <a:lnTo>
                    <a:pt x="1849" y="116"/>
                  </a:lnTo>
                  <a:lnTo>
                    <a:pt x="1883" y="94"/>
                  </a:lnTo>
                  <a:lnTo>
                    <a:pt x="1873" y="80"/>
                  </a:lnTo>
                  <a:moveTo>
                    <a:pt x="1939" y="40"/>
                  </a:moveTo>
                  <a:lnTo>
                    <a:pt x="1906" y="59"/>
                  </a:lnTo>
                  <a:lnTo>
                    <a:pt x="1916" y="75"/>
                  </a:lnTo>
                  <a:lnTo>
                    <a:pt x="1949" y="56"/>
                  </a:lnTo>
                  <a:lnTo>
                    <a:pt x="1939" y="40"/>
                  </a:lnTo>
                  <a:moveTo>
                    <a:pt x="2005" y="0"/>
                  </a:moveTo>
                  <a:lnTo>
                    <a:pt x="1972" y="21"/>
                  </a:lnTo>
                  <a:lnTo>
                    <a:pt x="1982" y="37"/>
                  </a:lnTo>
                  <a:lnTo>
                    <a:pt x="2015" y="16"/>
                  </a:lnTo>
                  <a:lnTo>
                    <a:pt x="200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Freeform 17"/>
            <p:cNvSpPr>
              <a:spLocks noEditPoints="1"/>
            </p:cNvSpPr>
            <p:nvPr/>
          </p:nvSpPr>
          <p:spPr bwMode="auto">
            <a:xfrm>
              <a:off x="4568995" y="3141214"/>
              <a:ext cx="218680" cy="2374740"/>
            </a:xfrm>
            <a:custGeom>
              <a:avLst/>
              <a:gdLst>
                <a:gd name="T0" fmla="*/ 216187 w 260"/>
                <a:gd name="T1" fmla="*/ 2079549 h 2503"/>
                <a:gd name="T2" fmla="*/ 192905 w 260"/>
                <a:gd name="T3" fmla="*/ 2004715 h 2503"/>
                <a:gd name="T4" fmla="*/ 208704 w 260"/>
                <a:gd name="T5" fmla="*/ 2003052 h 2503"/>
                <a:gd name="T6" fmla="*/ 190411 w 260"/>
                <a:gd name="T7" fmla="*/ 1973119 h 2503"/>
                <a:gd name="T8" fmla="*/ 187085 w 260"/>
                <a:gd name="T9" fmla="*/ 1942354 h 2503"/>
                <a:gd name="T10" fmla="*/ 200389 w 260"/>
                <a:gd name="T11" fmla="*/ 1908263 h 2503"/>
                <a:gd name="T12" fmla="*/ 174613 w 260"/>
                <a:gd name="T13" fmla="*/ 1815968 h 2503"/>
                <a:gd name="T14" fmla="*/ 190411 w 260"/>
                <a:gd name="T15" fmla="*/ 1815968 h 2503"/>
                <a:gd name="T16" fmla="*/ 172950 w 260"/>
                <a:gd name="T17" fmla="*/ 1786866 h 2503"/>
                <a:gd name="T18" fmla="*/ 168792 w 260"/>
                <a:gd name="T19" fmla="*/ 1755269 h 2503"/>
                <a:gd name="T20" fmla="*/ 182927 w 260"/>
                <a:gd name="T21" fmla="*/ 1722010 h 2503"/>
                <a:gd name="T22" fmla="*/ 157151 w 260"/>
                <a:gd name="T23" fmla="*/ 1629715 h 2503"/>
                <a:gd name="T24" fmla="*/ 172950 w 260"/>
                <a:gd name="T25" fmla="*/ 1627220 h 2503"/>
                <a:gd name="T26" fmla="*/ 155488 w 260"/>
                <a:gd name="T27" fmla="*/ 1598118 h 2503"/>
                <a:gd name="T28" fmla="*/ 151331 w 260"/>
                <a:gd name="T29" fmla="*/ 1566522 h 2503"/>
                <a:gd name="T30" fmla="*/ 162972 w 260"/>
                <a:gd name="T31" fmla="*/ 1533262 h 2503"/>
                <a:gd name="T32" fmla="*/ 139690 w 260"/>
                <a:gd name="T33" fmla="*/ 1440967 h 2503"/>
                <a:gd name="T34" fmla="*/ 155488 w 260"/>
                <a:gd name="T35" fmla="*/ 1440967 h 2503"/>
                <a:gd name="T36" fmla="*/ 135533 w 260"/>
                <a:gd name="T37" fmla="*/ 1409370 h 2503"/>
                <a:gd name="T38" fmla="*/ 133870 w 260"/>
                <a:gd name="T39" fmla="*/ 1379437 h 2503"/>
                <a:gd name="T40" fmla="*/ 145510 w 260"/>
                <a:gd name="T41" fmla="*/ 1346177 h 2503"/>
                <a:gd name="T42" fmla="*/ 121397 w 260"/>
                <a:gd name="T43" fmla="*/ 1253882 h 2503"/>
                <a:gd name="T44" fmla="*/ 137196 w 260"/>
                <a:gd name="T45" fmla="*/ 1252219 h 2503"/>
                <a:gd name="T46" fmla="*/ 118071 w 260"/>
                <a:gd name="T47" fmla="*/ 1222286 h 2503"/>
                <a:gd name="T48" fmla="*/ 115577 w 260"/>
                <a:gd name="T49" fmla="*/ 1190689 h 2503"/>
                <a:gd name="T50" fmla="*/ 128049 w 260"/>
                <a:gd name="T51" fmla="*/ 1157430 h 2503"/>
                <a:gd name="T52" fmla="*/ 102273 w 260"/>
                <a:gd name="T53" fmla="*/ 1065135 h 2503"/>
                <a:gd name="T54" fmla="*/ 118071 w 260"/>
                <a:gd name="T55" fmla="*/ 1063472 h 2503"/>
                <a:gd name="T56" fmla="*/ 99779 w 260"/>
                <a:gd name="T57" fmla="*/ 1033538 h 2503"/>
                <a:gd name="T58" fmla="*/ 96453 w 260"/>
                <a:gd name="T59" fmla="*/ 1001942 h 2503"/>
                <a:gd name="T60" fmla="*/ 109756 w 260"/>
                <a:gd name="T61" fmla="*/ 971177 h 2503"/>
                <a:gd name="T62" fmla="*/ 84812 w 260"/>
                <a:gd name="T63" fmla="*/ 878882 h 2503"/>
                <a:gd name="T64" fmla="*/ 99779 w 260"/>
                <a:gd name="T65" fmla="*/ 876387 h 2503"/>
                <a:gd name="T66" fmla="*/ 82317 w 260"/>
                <a:gd name="T67" fmla="*/ 847285 h 2503"/>
                <a:gd name="T68" fmla="*/ 78160 w 260"/>
                <a:gd name="T69" fmla="*/ 815689 h 2503"/>
                <a:gd name="T70" fmla="*/ 92295 w 260"/>
                <a:gd name="T71" fmla="*/ 782429 h 2503"/>
                <a:gd name="T72" fmla="*/ 66519 w 260"/>
                <a:gd name="T73" fmla="*/ 690134 h 2503"/>
                <a:gd name="T74" fmla="*/ 82317 w 260"/>
                <a:gd name="T75" fmla="*/ 687640 h 2503"/>
                <a:gd name="T76" fmla="*/ 64856 w 260"/>
                <a:gd name="T77" fmla="*/ 658538 h 2503"/>
                <a:gd name="T78" fmla="*/ 60699 w 260"/>
                <a:gd name="T79" fmla="*/ 626941 h 2503"/>
                <a:gd name="T80" fmla="*/ 72339 w 260"/>
                <a:gd name="T81" fmla="*/ 595345 h 2503"/>
                <a:gd name="T82" fmla="*/ 49058 w 260"/>
                <a:gd name="T83" fmla="*/ 503050 h 2503"/>
                <a:gd name="T84" fmla="*/ 64856 w 260"/>
                <a:gd name="T85" fmla="*/ 501387 h 2503"/>
                <a:gd name="T86" fmla="*/ 44900 w 260"/>
                <a:gd name="T87" fmla="*/ 471453 h 2503"/>
                <a:gd name="T88" fmla="*/ 43237 w 260"/>
                <a:gd name="T89" fmla="*/ 439857 h 2503"/>
                <a:gd name="T90" fmla="*/ 54878 w 260"/>
                <a:gd name="T91" fmla="*/ 406597 h 2503"/>
                <a:gd name="T92" fmla="*/ 31597 w 260"/>
                <a:gd name="T93" fmla="*/ 314302 h 2503"/>
                <a:gd name="T94" fmla="*/ 47395 w 260"/>
                <a:gd name="T95" fmla="*/ 312639 h 2503"/>
                <a:gd name="T96" fmla="*/ 27439 w 260"/>
                <a:gd name="T97" fmla="*/ 282706 h 2503"/>
                <a:gd name="T98" fmla="*/ 25776 w 260"/>
                <a:gd name="T99" fmla="*/ 251109 h 2503"/>
                <a:gd name="T100" fmla="*/ 37417 w 260"/>
                <a:gd name="T101" fmla="*/ 217850 h 2503"/>
                <a:gd name="T102" fmla="*/ 13304 w 260"/>
                <a:gd name="T103" fmla="*/ 125555 h 2503"/>
                <a:gd name="T104" fmla="*/ 27439 w 260"/>
                <a:gd name="T105" fmla="*/ 125555 h 2503"/>
                <a:gd name="T106" fmla="*/ 9978 w 260"/>
                <a:gd name="T107" fmla="*/ 96452 h 2503"/>
                <a:gd name="T108" fmla="*/ 5820 w 260"/>
                <a:gd name="T109" fmla="*/ 64856 h 2503"/>
                <a:gd name="T110" fmla="*/ 19956 w 260"/>
                <a:gd name="T111" fmla="*/ 31597 h 2503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60" h="2503">
                  <a:moveTo>
                    <a:pt x="239" y="2487"/>
                  </a:moveTo>
                  <a:lnTo>
                    <a:pt x="241" y="2503"/>
                  </a:lnTo>
                  <a:lnTo>
                    <a:pt x="260" y="2501"/>
                  </a:lnTo>
                  <a:lnTo>
                    <a:pt x="258" y="2485"/>
                  </a:lnTo>
                  <a:lnTo>
                    <a:pt x="239" y="2487"/>
                  </a:lnTo>
                  <a:close/>
                  <a:moveTo>
                    <a:pt x="232" y="2411"/>
                  </a:moveTo>
                  <a:lnTo>
                    <a:pt x="236" y="2449"/>
                  </a:lnTo>
                  <a:lnTo>
                    <a:pt x="255" y="2447"/>
                  </a:lnTo>
                  <a:lnTo>
                    <a:pt x="251" y="2409"/>
                  </a:lnTo>
                  <a:lnTo>
                    <a:pt x="232" y="2411"/>
                  </a:lnTo>
                  <a:close/>
                  <a:moveTo>
                    <a:pt x="225" y="2336"/>
                  </a:moveTo>
                  <a:lnTo>
                    <a:pt x="229" y="2373"/>
                  </a:lnTo>
                  <a:lnTo>
                    <a:pt x="248" y="2371"/>
                  </a:lnTo>
                  <a:lnTo>
                    <a:pt x="243" y="2333"/>
                  </a:lnTo>
                  <a:lnTo>
                    <a:pt x="225" y="2336"/>
                  </a:lnTo>
                  <a:close/>
                  <a:moveTo>
                    <a:pt x="217" y="2260"/>
                  </a:moveTo>
                  <a:lnTo>
                    <a:pt x="222" y="2298"/>
                  </a:lnTo>
                  <a:lnTo>
                    <a:pt x="241" y="2295"/>
                  </a:lnTo>
                  <a:lnTo>
                    <a:pt x="236" y="2260"/>
                  </a:lnTo>
                  <a:lnTo>
                    <a:pt x="217" y="2260"/>
                  </a:lnTo>
                  <a:close/>
                  <a:moveTo>
                    <a:pt x="210" y="2184"/>
                  </a:moveTo>
                  <a:lnTo>
                    <a:pt x="215" y="2222"/>
                  </a:lnTo>
                  <a:lnTo>
                    <a:pt x="234" y="2222"/>
                  </a:lnTo>
                  <a:lnTo>
                    <a:pt x="229" y="2184"/>
                  </a:lnTo>
                  <a:lnTo>
                    <a:pt x="210" y="2184"/>
                  </a:lnTo>
                  <a:close/>
                  <a:moveTo>
                    <a:pt x="203" y="2111"/>
                  </a:moveTo>
                  <a:lnTo>
                    <a:pt x="208" y="2149"/>
                  </a:lnTo>
                  <a:lnTo>
                    <a:pt x="227" y="2146"/>
                  </a:lnTo>
                  <a:lnTo>
                    <a:pt x="222" y="2109"/>
                  </a:lnTo>
                  <a:lnTo>
                    <a:pt x="203" y="2111"/>
                  </a:lnTo>
                  <a:close/>
                  <a:moveTo>
                    <a:pt x="196" y="2035"/>
                  </a:moveTo>
                  <a:lnTo>
                    <a:pt x="201" y="2073"/>
                  </a:lnTo>
                  <a:lnTo>
                    <a:pt x="220" y="2071"/>
                  </a:lnTo>
                  <a:lnTo>
                    <a:pt x="215" y="2033"/>
                  </a:lnTo>
                  <a:lnTo>
                    <a:pt x="196" y="2035"/>
                  </a:lnTo>
                  <a:close/>
                  <a:moveTo>
                    <a:pt x="189" y="1960"/>
                  </a:moveTo>
                  <a:lnTo>
                    <a:pt x="194" y="1997"/>
                  </a:lnTo>
                  <a:lnTo>
                    <a:pt x="213" y="1995"/>
                  </a:lnTo>
                  <a:lnTo>
                    <a:pt x="208" y="1957"/>
                  </a:lnTo>
                  <a:lnTo>
                    <a:pt x="189" y="1960"/>
                  </a:lnTo>
                  <a:close/>
                  <a:moveTo>
                    <a:pt x="182" y="1884"/>
                  </a:moveTo>
                  <a:lnTo>
                    <a:pt x="187" y="1922"/>
                  </a:lnTo>
                  <a:lnTo>
                    <a:pt x="203" y="1919"/>
                  </a:lnTo>
                  <a:lnTo>
                    <a:pt x="201" y="1882"/>
                  </a:lnTo>
                  <a:lnTo>
                    <a:pt x="182" y="1884"/>
                  </a:lnTo>
                  <a:close/>
                  <a:moveTo>
                    <a:pt x="175" y="1808"/>
                  </a:moveTo>
                  <a:lnTo>
                    <a:pt x="177" y="1846"/>
                  </a:lnTo>
                  <a:lnTo>
                    <a:pt x="196" y="1844"/>
                  </a:lnTo>
                  <a:lnTo>
                    <a:pt x="194" y="1806"/>
                  </a:lnTo>
                  <a:lnTo>
                    <a:pt x="175" y="1808"/>
                  </a:lnTo>
                  <a:close/>
                  <a:moveTo>
                    <a:pt x="168" y="1733"/>
                  </a:moveTo>
                  <a:lnTo>
                    <a:pt x="170" y="1771"/>
                  </a:lnTo>
                  <a:lnTo>
                    <a:pt x="189" y="1771"/>
                  </a:lnTo>
                  <a:lnTo>
                    <a:pt x="187" y="1733"/>
                  </a:lnTo>
                  <a:lnTo>
                    <a:pt x="168" y="1733"/>
                  </a:lnTo>
                  <a:close/>
                  <a:moveTo>
                    <a:pt x="161" y="1659"/>
                  </a:moveTo>
                  <a:lnTo>
                    <a:pt x="163" y="1695"/>
                  </a:lnTo>
                  <a:lnTo>
                    <a:pt x="182" y="1695"/>
                  </a:lnTo>
                  <a:lnTo>
                    <a:pt x="180" y="1657"/>
                  </a:lnTo>
                  <a:lnTo>
                    <a:pt x="161" y="1659"/>
                  </a:lnTo>
                  <a:close/>
                  <a:moveTo>
                    <a:pt x="154" y="1584"/>
                  </a:moveTo>
                  <a:lnTo>
                    <a:pt x="156" y="1622"/>
                  </a:lnTo>
                  <a:lnTo>
                    <a:pt x="175" y="1619"/>
                  </a:lnTo>
                  <a:lnTo>
                    <a:pt x="173" y="1581"/>
                  </a:lnTo>
                  <a:lnTo>
                    <a:pt x="154" y="1584"/>
                  </a:lnTo>
                  <a:close/>
                  <a:moveTo>
                    <a:pt x="146" y="1508"/>
                  </a:moveTo>
                  <a:lnTo>
                    <a:pt x="149" y="1546"/>
                  </a:lnTo>
                  <a:lnTo>
                    <a:pt x="168" y="1544"/>
                  </a:lnTo>
                  <a:lnTo>
                    <a:pt x="165" y="1506"/>
                  </a:lnTo>
                  <a:lnTo>
                    <a:pt x="146" y="1508"/>
                  </a:lnTo>
                  <a:close/>
                  <a:moveTo>
                    <a:pt x="139" y="1432"/>
                  </a:moveTo>
                  <a:lnTo>
                    <a:pt x="142" y="1470"/>
                  </a:lnTo>
                  <a:lnTo>
                    <a:pt x="161" y="1468"/>
                  </a:lnTo>
                  <a:lnTo>
                    <a:pt x="158" y="1430"/>
                  </a:lnTo>
                  <a:lnTo>
                    <a:pt x="139" y="1432"/>
                  </a:lnTo>
                  <a:close/>
                  <a:moveTo>
                    <a:pt x="132" y="1357"/>
                  </a:moveTo>
                  <a:lnTo>
                    <a:pt x="135" y="1395"/>
                  </a:lnTo>
                  <a:lnTo>
                    <a:pt x="154" y="1392"/>
                  </a:lnTo>
                  <a:lnTo>
                    <a:pt x="149" y="1354"/>
                  </a:lnTo>
                  <a:lnTo>
                    <a:pt x="132" y="1357"/>
                  </a:lnTo>
                  <a:close/>
                  <a:moveTo>
                    <a:pt x="123" y="1281"/>
                  </a:moveTo>
                  <a:lnTo>
                    <a:pt x="128" y="1319"/>
                  </a:lnTo>
                  <a:lnTo>
                    <a:pt x="146" y="1317"/>
                  </a:lnTo>
                  <a:lnTo>
                    <a:pt x="142" y="1279"/>
                  </a:lnTo>
                  <a:lnTo>
                    <a:pt x="123" y="1281"/>
                  </a:lnTo>
                  <a:close/>
                  <a:moveTo>
                    <a:pt x="116" y="1205"/>
                  </a:moveTo>
                  <a:lnTo>
                    <a:pt x="120" y="1243"/>
                  </a:lnTo>
                  <a:lnTo>
                    <a:pt x="139" y="1243"/>
                  </a:lnTo>
                  <a:lnTo>
                    <a:pt x="135" y="1205"/>
                  </a:lnTo>
                  <a:lnTo>
                    <a:pt x="116" y="1205"/>
                  </a:lnTo>
                  <a:close/>
                  <a:moveTo>
                    <a:pt x="109" y="1132"/>
                  </a:moveTo>
                  <a:lnTo>
                    <a:pt x="113" y="1168"/>
                  </a:lnTo>
                  <a:lnTo>
                    <a:pt x="132" y="1168"/>
                  </a:lnTo>
                  <a:lnTo>
                    <a:pt x="128" y="1130"/>
                  </a:lnTo>
                  <a:lnTo>
                    <a:pt x="109" y="1132"/>
                  </a:lnTo>
                  <a:close/>
                  <a:moveTo>
                    <a:pt x="102" y="1057"/>
                  </a:moveTo>
                  <a:lnTo>
                    <a:pt x="106" y="1094"/>
                  </a:lnTo>
                  <a:lnTo>
                    <a:pt x="125" y="1092"/>
                  </a:lnTo>
                  <a:lnTo>
                    <a:pt x="120" y="1054"/>
                  </a:lnTo>
                  <a:lnTo>
                    <a:pt x="102" y="1057"/>
                  </a:lnTo>
                  <a:close/>
                  <a:moveTo>
                    <a:pt x="94" y="981"/>
                  </a:moveTo>
                  <a:lnTo>
                    <a:pt x="99" y="1019"/>
                  </a:lnTo>
                  <a:lnTo>
                    <a:pt x="118" y="1016"/>
                  </a:lnTo>
                  <a:lnTo>
                    <a:pt x="113" y="979"/>
                  </a:lnTo>
                  <a:lnTo>
                    <a:pt x="94" y="981"/>
                  </a:lnTo>
                  <a:close/>
                  <a:moveTo>
                    <a:pt x="87" y="905"/>
                  </a:moveTo>
                  <a:lnTo>
                    <a:pt x="92" y="943"/>
                  </a:lnTo>
                  <a:lnTo>
                    <a:pt x="111" y="941"/>
                  </a:lnTo>
                  <a:lnTo>
                    <a:pt x="106" y="903"/>
                  </a:lnTo>
                  <a:lnTo>
                    <a:pt x="87" y="905"/>
                  </a:lnTo>
                  <a:close/>
                  <a:moveTo>
                    <a:pt x="80" y="830"/>
                  </a:moveTo>
                  <a:lnTo>
                    <a:pt x="85" y="867"/>
                  </a:lnTo>
                  <a:lnTo>
                    <a:pt x="104" y="865"/>
                  </a:lnTo>
                  <a:lnTo>
                    <a:pt x="99" y="827"/>
                  </a:lnTo>
                  <a:lnTo>
                    <a:pt x="80" y="830"/>
                  </a:lnTo>
                  <a:close/>
                  <a:moveTo>
                    <a:pt x="73" y="754"/>
                  </a:moveTo>
                  <a:lnTo>
                    <a:pt x="78" y="792"/>
                  </a:lnTo>
                  <a:lnTo>
                    <a:pt x="97" y="789"/>
                  </a:lnTo>
                  <a:lnTo>
                    <a:pt x="92" y="754"/>
                  </a:lnTo>
                  <a:lnTo>
                    <a:pt x="73" y="754"/>
                  </a:lnTo>
                  <a:close/>
                  <a:moveTo>
                    <a:pt x="66" y="678"/>
                  </a:moveTo>
                  <a:lnTo>
                    <a:pt x="68" y="716"/>
                  </a:lnTo>
                  <a:lnTo>
                    <a:pt x="87" y="716"/>
                  </a:lnTo>
                  <a:lnTo>
                    <a:pt x="85" y="678"/>
                  </a:lnTo>
                  <a:lnTo>
                    <a:pt x="66" y="678"/>
                  </a:lnTo>
                  <a:close/>
                  <a:moveTo>
                    <a:pt x="59" y="605"/>
                  </a:moveTo>
                  <a:lnTo>
                    <a:pt x="61" y="640"/>
                  </a:lnTo>
                  <a:lnTo>
                    <a:pt x="80" y="640"/>
                  </a:lnTo>
                  <a:lnTo>
                    <a:pt x="78" y="603"/>
                  </a:lnTo>
                  <a:lnTo>
                    <a:pt x="59" y="605"/>
                  </a:lnTo>
                  <a:close/>
                  <a:moveTo>
                    <a:pt x="52" y="529"/>
                  </a:moveTo>
                  <a:lnTo>
                    <a:pt x="54" y="567"/>
                  </a:lnTo>
                  <a:lnTo>
                    <a:pt x="73" y="565"/>
                  </a:lnTo>
                  <a:lnTo>
                    <a:pt x="71" y="527"/>
                  </a:lnTo>
                  <a:lnTo>
                    <a:pt x="52" y="529"/>
                  </a:lnTo>
                  <a:close/>
                  <a:moveTo>
                    <a:pt x="45" y="454"/>
                  </a:moveTo>
                  <a:lnTo>
                    <a:pt x="47" y="491"/>
                  </a:lnTo>
                  <a:lnTo>
                    <a:pt x="66" y="489"/>
                  </a:lnTo>
                  <a:lnTo>
                    <a:pt x="64" y="451"/>
                  </a:lnTo>
                  <a:lnTo>
                    <a:pt x="45" y="454"/>
                  </a:lnTo>
                  <a:close/>
                  <a:moveTo>
                    <a:pt x="38" y="378"/>
                  </a:moveTo>
                  <a:lnTo>
                    <a:pt x="40" y="416"/>
                  </a:lnTo>
                  <a:lnTo>
                    <a:pt x="59" y="413"/>
                  </a:lnTo>
                  <a:lnTo>
                    <a:pt x="57" y="376"/>
                  </a:lnTo>
                  <a:lnTo>
                    <a:pt x="38" y="378"/>
                  </a:lnTo>
                  <a:close/>
                  <a:moveTo>
                    <a:pt x="31" y="302"/>
                  </a:moveTo>
                  <a:lnTo>
                    <a:pt x="33" y="340"/>
                  </a:lnTo>
                  <a:lnTo>
                    <a:pt x="52" y="338"/>
                  </a:lnTo>
                  <a:lnTo>
                    <a:pt x="50" y="300"/>
                  </a:lnTo>
                  <a:lnTo>
                    <a:pt x="31" y="302"/>
                  </a:lnTo>
                  <a:close/>
                  <a:moveTo>
                    <a:pt x="24" y="227"/>
                  </a:moveTo>
                  <a:lnTo>
                    <a:pt x="26" y="265"/>
                  </a:lnTo>
                  <a:lnTo>
                    <a:pt x="45" y="262"/>
                  </a:lnTo>
                  <a:lnTo>
                    <a:pt x="42" y="227"/>
                  </a:lnTo>
                  <a:lnTo>
                    <a:pt x="24" y="227"/>
                  </a:lnTo>
                  <a:close/>
                  <a:moveTo>
                    <a:pt x="16" y="151"/>
                  </a:moveTo>
                  <a:lnTo>
                    <a:pt x="19" y="189"/>
                  </a:lnTo>
                  <a:lnTo>
                    <a:pt x="38" y="189"/>
                  </a:lnTo>
                  <a:lnTo>
                    <a:pt x="33" y="151"/>
                  </a:lnTo>
                  <a:lnTo>
                    <a:pt x="16" y="151"/>
                  </a:lnTo>
                  <a:close/>
                  <a:moveTo>
                    <a:pt x="7" y="78"/>
                  </a:moveTo>
                  <a:lnTo>
                    <a:pt x="12" y="116"/>
                  </a:lnTo>
                  <a:lnTo>
                    <a:pt x="31" y="113"/>
                  </a:lnTo>
                  <a:lnTo>
                    <a:pt x="26" y="75"/>
                  </a:lnTo>
                  <a:lnTo>
                    <a:pt x="7" y="78"/>
                  </a:lnTo>
                  <a:close/>
                  <a:moveTo>
                    <a:pt x="0" y="2"/>
                  </a:moveTo>
                  <a:lnTo>
                    <a:pt x="5" y="40"/>
                  </a:lnTo>
                  <a:lnTo>
                    <a:pt x="24" y="38"/>
                  </a:lnTo>
                  <a:lnTo>
                    <a:pt x="19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Freeform 18"/>
            <p:cNvSpPr>
              <a:spLocks noEditPoints="1"/>
            </p:cNvSpPr>
            <p:nvPr/>
          </p:nvSpPr>
          <p:spPr bwMode="auto">
            <a:xfrm>
              <a:off x="4566916" y="3188142"/>
              <a:ext cx="1488113" cy="971974"/>
            </a:xfrm>
            <a:custGeom>
              <a:avLst/>
              <a:gdLst>
                <a:gd name="T0" fmla="*/ 9978 w 1504"/>
                <a:gd name="T1" fmla="*/ 0 h 1069"/>
                <a:gd name="T2" fmla="*/ 7483 w 1504"/>
                <a:gd name="T3" fmla="*/ 17461 h 1069"/>
                <a:gd name="T4" fmla="*/ 66519 w 1504"/>
                <a:gd name="T5" fmla="*/ 41574 h 1069"/>
                <a:gd name="T6" fmla="*/ 33259 w 1504"/>
                <a:gd name="T7" fmla="*/ 35754 h 1069"/>
                <a:gd name="T8" fmla="*/ 66519 w 1504"/>
                <a:gd name="T9" fmla="*/ 41574 h 1069"/>
                <a:gd name="T10" fmla="*/ 92295 w 1504"/>
                <a:gd name="T11" fmla="*/ 59036 h 1069"/>
                <a:gd name="T12" fmla="*/ 109756 w 1504"/>
                <a:gd name="T13" fmla="*/ 90632 h 1069"/>
                <a:gd name="T14" fmla="*/ 171286 w 1504"/>
                <a:gd name="T15" fmla="*/ 113914 h 1069"/>
                <a:gd name="T16" fmla="*/ 135532 w 1504"/>
                <a:gd name="T17" fmla="*/ 108093 h 1069"/>
                <a:gd name="T18" fmla="*/ 171286 w 1504"/>
                <a:gd name="T19" fmla="*/ 113914 h 1069"/>
                <a:gd name="T20" fmla="*/ 196231 w 1504"/>
                <a:gd name="T21" fmla="*/ 132206 h 1069"/>
                <a:gd name="T22" fmla="*/ 212029 w 1504"/>
                <a:gd name="T23" fmla="*/ 162972 h 1069"/>
                <a:gd name="T24" fmla="*/ 272728 w 1504"/>
                <a:gd name="T25" fmla="*/ 187085 h 1069"/>
                <a:gd name="T26" fmla="*/ 237805 w 1504"/>
                <a:gd name="T27" fmla="*/ 181264 h 1069"/>
                <a:gd name="T28" fmla="*/ 272728 w 1504"/>
                <a:gd name="T29" fmla="*/ 187085 h 1069"/>
                <a:gd name="T30" fmla="*/ 298504 w 1504"/>
                <a:gd name="T31" fmla="*/ 204546 h 1069"/>
                <a:gd name="T32" fmla="*/ 315965 w 1504"/>
                <a:gd name="T33" fmla="*/ 236142 h 1069"/>
                <a:gd name="T34" fmla="*/ 375001 w 1504"/>
                <a:gd name="T35" fmla="*/ 259424 h 1069"/>
                <a:gd name="T36" fmla="*/ 341741 w 1504"/>
                <a:gd name="T37" fmla="*/ 253604 h 1069"/>
                <a:gd name="T38" fmla="*/ 375001 w 1504"/>
                <a:gd name="T39" fmla="*/ 259424 h 1069"/>
                <a:gd name="T40" fmla="*/ 400777 w 1504"/>
                <a:gd name="T41" fmla="*/ 277717 h 1069"/>
                <a:gd name="T42" fmla="*/ 418238 w 1504"/>
                <a:gd name="T43" fmla="*/ 308482 h 1069"/>
                <a:gd name="T44" fmla="*/ 479768 w 1504"/>
                <a:gd name="T45" fmla="*/ 332595 h 1069"/>
                <a:gd name="T46" fmla="*/ 444014 w 1504"/>
                <a:gd name="T47" fmla="*/ 326775 h 1069"/>
                <a:gd name="T48" fmla="*/ 479768 w 1504"/>
                <a:gd name="T49" fmla="*/ 332595 h 1069"/>
                <a:gd name="T50" fmla="*/ 504713 w 1504"/>
                <a:gd name="T51" fmla="*/ 350056 h 1069"/>
                <a:gd name="T52" fmla="*/ 520511 w 1504"/>
                <a:gd name="T53" fmla="*/ 381653 h 1069"/>
                <a:gd name="T54" fmla="*/ 582041 w 1504"/>
                <a:gd name="T55" fmla="*/ 403271 h 1069"/>
                <a:gd name="T56" fmla="*/ 546287 w 1504"/>
                <a:gd name="T57" fmla="*/ 399114 h 1069"/>
                <a:gd name="T58" fmla="*/ 582041 w 1504"/>
                <a:gd name="T59" fmla="*/ 403271 h 1069"/>
                <a:gd name="T60" fmla="*/ 606986 w 1504"/>
                <a:gd name="T61" fmla="*/ 423227 h 1069"/>
                <a:gd name="T62" fmla="*/ 622784 w 1504"/>
                <a:gd name="T63" fmla="*/ 452329 h 1069"/>
                <a:gd name="T64" fmla="*/ 684314 w 1504"/>
                <a:gd name="T65" fmla="*/ 475611 h 1069"/>
                <a:gd name="T66" fmla="*/ 648560 w 1504"/>
                <a:gd name="T67" fmla="*/ 472285 h 1069"/>
                <a:gd name="T68" fmla="*/ 684314 w 1504"/>
                <a:gd name="T69" fmla="*/ 475611 h 1069"/>
                <a:gd name="T70" fmla="*/ 709259 w 1504"/>
                <a:gd name="T71" fmla="*/ 495566 h 1069"/>
                <a:gd name="T72" fmla="*/ 727551 w 1504"/>
                <a:gd name="T73" fmla="*/ 524669 h 1069"/>
                <a:gd name="T74" fmla="*/ 786587 w 1504"/>
                <a:gd name="T75" fmla="*/ 548782 h 1069"/>
                <a:gd name="T76" fmla="*/ 752496 w 1504"/>
                <a:gd name="T77" fmla="*/ 544624 h 1069"/>
                <a:gd name="T78" fmla="*/ 786587 w 1504"/>
                <a:gd name="T79" fmla="*/ 548782 h 1069"/>
                <a:gd name="T80" fmla="*/ 814026 w 1504"/>
                <a:gd name="T81" fmla="*/ 566243 h 1069"/>
                <a:gd name="T82" fmla="*/ 829824 w 1504"/>
                <a:gd name="T83" fmla="*/ 597839 h 1069"/>
                <a:gd name="T84" fmla="*/ 890523 w 1504"/>
                <a:gd name="T85" fmla="*/ 621121 h 1069"/>
                <a:gd name="T86" fmla="*/ 854769 w 1504"/>
                <a:gd name="T87" fmla="*/ 615301 h 1069"/>
                <a:gd name="T88" fmla="*/ 890523 w 1504"/>
                <a:gd name="T89" fmla="*/ 621121 h 1069"/>
                <a:gd name="T90" fmla="*/ 916299 w 1504"/>
                <a:gd name="T91" fmla="*/ 639414 h 1069"/>
                <a:gd name="T92" fmla="*/ 932097 w 1504"/>
                <a:gd name="T93" fmla="*/ 670179 h 1069"/>
                <a:gd name="T94" fmla="*/ 992796 w 1504"/>
                <a:gd name="T95" fmla="*/ 694292 h 1069"/>
                <a:gd name="T96" fmla="*/ 957042 w 1504"/>
                <a:gd name="T97" fmla="*/ 688472 h 1069"/>
                <a:gd name="T98" fmla="*/ 992796 w 1504"/>
                <a:gd name="T99" fmla="*/ 694292 h 1069"/>
                <a:gd name="T100" fmla="*/ 1018572 w 1504"/>
                <a:gd name="T101" fmla="*/ 711753 h 1069"/>
                <a:gd name="T102" fmla="*/ 1036033 w 1504"/>
                <a:gd name="T103" fmla="*/ 743350 h 1069"/>
                <a:gd name="T104" fmla="*/ 1095069 w 1504"/>
                <a:gd name="T105" fmla="*/ 766631 h 1069"/>
                <a:gd name="T106" fmla="*/ 1061809 w 1504"/>
                <a:gd name="T107" fmla="*/ 760811 h 1069"/>
                <a:gd name="T108" fmla="*/ 1095069 w 1504"/>
                <a:gd name="T109" fmla="*/ 766631 h 1069"/>
                <a:gd name="T110" fmla="*/ 1120845 w 1504"/>
                <a:gd name="T111" fmla="*/ 784924 h 1069"/>
                <a:gd name="T112" fmla="*/ 1138306 w 1504"/>
                <a:gd name="T113" fmla="*/ 815689 h 1069"/>
                <a:gd name="T114" fmla="*/ 1199005 w 1504"/>
                <a:gd name="T115" fmla="*/ 839802 h 1069"/>
                <a:gd name="T116" fmla="*/ 1164082 w 1504"/>
                <a:gd name="T117" fmla="*/ 833982 h 1069"/>
                <a:gd name="T118" fmla="*/ 1199005 w 1504"/>
                <a:gd name="T119" fmla="*/ 839802 h 1069"/>
                <a:gd name="T120" fmla="*/ 1224781 w 1504"/>
                <a:gd name="T121" fmla="*/ 857263 h 1069"/>
                <a:gd name="T122" fmla="*/ 1240579 w 1504"/>
                <a:gd name="T123" fmla="*/ 888860 h 1069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04" h="1069">
                  <a:moveTo>
                    <a:pt x="19" y="7"/>
                  </a:moveTo>
                  <a:lnTo>
                    <a:pt x="12" y="0"/>
                  </a:lnTo>
                  <a:lnTo>
                    <a:pt x="0" y="17"/>
                  </a:lnTo>
                  <a:lnTo>
                    <a:pt x="9" y="21"/>
                  </a:lnTo>
                  <a:lnTo>
                    <a:pt x="19" y="7"/>
                  </a:lnTo>
                  <a:close/>
                  <a:moveTo>
                    <a:pt x="80" y="50"/>
                  </a:moveTo>
                  <a:lnTo>
                    <a:pt x="49" y="29"/>
                  </a:lnTo>
                  <a:lnTo>
                    <a:pt x="40" y="43"/>
                  </a:lnTo>
                  <a:lnTo>
                    <a:pt x="71" y="66"/>
                  </a:lnTo>
                  <a:lnTo>
                    <a:pt x="80" y="50"/>
                  </a:lnTo>
                  <a:close/>
                  <a:moveTo>
                    <a:pt x="144" y="92"/>
                  </a:moveTo>
                  <a:lnTo>
                    <a:pt x="111" y="71"/>
                  </a:lnTo>
                  <a:lnTo>
                    <a:pt x="101" y="88"/>
                  </a:lnTo>
                  <a:lnTo>
                    <a:pt x="132" y="109"/>
                  </a:lnTo>
                  <a:lnTo>
                    <a:pt x="144" y="92"/>
                  </a:lnTo>
                  <a:close/>
                  <a:moveTo>
                    <a:pt x="206" y="137"/>
                  </a:moveTo>
                  <a:lnTo>
                    <a:pt x="175" y="116"/>
                  </a:lnTo>
                  <a:lnTo>
                    <a:pt x="163" y="130"/>
                  </a:lnTo>
                  <a:lnTo>
                    <a:pt x="194" y="152"/>
                  </a:lnTo>
                  <a:lnTo>
                    <a:pt x="206" y="137"/>
                  </a:lnTo>
                  <a:close/>
                  <a:moveTo>
                    <a:pt x="267" y="180"/>
                  </a:moveTo>
                  <a:lnTo>
                    <a:pt x="236" y="159"/>
                  </a:lnTo>
                  <a:lnTo>
                    <a:pt x="224" y="175"/>
                  </a:lnTo>
                  <a:lnTo>
                    <a:pt x="255" y="196"/>
                  </a:lnTo>
                  <a:lnTo>
                    <a:pt x="267" y="180"/>
                  </a:lnTo>
                  <a:close/>
                  <a:moveTo>
                    <a:pt x="328" y="225"/>
                  </a:moveTo>
                  <a:lnTo>
                    <a:pt x="298" y="204"/>
                  </a:lnTo>
                  <a:lnTo>
                    <a:pt x="286" y="218"/>
                  </a:lnTo>
                  <a:lnTo>
                    <a:pt x="317" y="239"/>
                  </a:lnTo>
                  <a:lnTo>
                    <a:pt x="328" y="225"/>
                  </a:lnTo>
                  <a:close/>
                  <a:moveTo>
                    <a:pt x="390" y="267"/>
                  </a:moveTo>
                  <a:lnTo>
                    <a:pt x="359" y="246"/>
                  </a:lnTo>
                  <a:lnTo>
                    <a:pt x="347" y="263"/>
                  </a:lnTo>
                  <a:lnTo>
                    <a:pt x="380" y="284"/>
                  </a:lnTo>
                  <a:lnTo>
                    <a:pt x="390" y="267"/>
                  </a:lnTo>
                  <a:close/>
                  <a:moveTo>
                    <a:pt x="451" y="312"/>
                  </a:moveTo>
                  <a:lnTo>
                    <a:pt x="421" y="289"/>
                  </a:lnTo>
                  <a:lnTo>
                    <a:pt x="411" y="305"/>
                  </a:lnTo>
                  <a:lnTo>
                    <a:pt x="442" y="326"/>
                  </a:lnTo>
                  <a:lnTo>
                    <a:pt x="451" y="312"/>
                  </a:lnTo>
                  <a:close/>
                  <a:moveTo>
                    <a:pt x="513" y="355"/>
                  </a:moveTo>
                  <a:lnTo>
                    <a:pt x="482" y="334"/>
                  </a:lnTo>
                  <a:lnTo>
                    <a:pt x="473" y="348"/>
                  </a:lnTo>
                  <a:lnTo>
                    <a:pt x="503" y="371"/>
                  </a:lnTo>
                  <a:lnTo>
                    <a:pt x="513" y="355"/>
                  </a:lnTo>
                  <a:close/>
                  <a:moveTo>
                    <a:pt x="577" y="400"/>
                  </a:moveTo>
                  <a:lnTo>
                    <a:pt x="544" y="376"/>
                  </a:lnTo>
                  <a:lnTo>
                    <a:pt x="534" y="393"/>
                  </a:lnTo>
                  <a:lnTo>
                    <a:pt x="565" y="414"/>
                  </a:lnTo>
                  <a:lnTo>
                    <a:pt x="577" y="400"/>
                  </a:lnTo>
                  <a:close/>
                  <a:moveTo>
                    <a:pt x="638" y="442"/>
                  </a:moveTo>
                  <a:lnTo>
                    <a:pt x="607" y="421"/>
                  </a:lnTo>
                  <a:lnTo>
                    <a:pt x="596" y="435"/>
                  </a:lnTo>
                  <a:lnTo>
                    <a:pt x="626" y="459"/>
                  </a:lnTo>
                  <a:lnTo>
                    <a:pt x="638" y="442"/>
                  </a:lnTo>
                  <a:close/>
                  <a:moveTo>
                    <a:pt x="700" y="485"/>
                  </a:moveTo>
                  <a:lnTo>
                    <a:pt x="669" y="464"/>
                  </a:lnTo>
                  <a:lnTo>
                    <a:pt x="657" y="480"/>
                  </a:lnTo>
                  <a:lnTo>
                    <a:pt x="688" y="501"/>
                  </a:lnTo>
                  <a:lnTo>
                    <a:pt x="700" y="485"/>
                  </a:lnTo>
                  <a:close/>
                  <a:moveTo>
                    <a:pt x="761" y="530"/>
                  </a:moveTo>
                  <a:lnTo>
                    <a:pt x="730" y="509"/>
                  </a:lnTo>
                  <a:lnTo>
                    <a:pt x="719" y="523"/>
                  </a:lnTo>
                  <a:lnTo>
                    <a:pt x="749" y="544"/>
                  </a:lnTo>
                  <a:lnTo>
                    <a:pt x="761" y="530"/>
                  </a:lnTo>
                  <a:close/>
                  <a:moveTo>
                    <a:pt x="823" y="572"/>
                  </a:moveTo>
                  <a:lnTo>
                    <a:pt x="792" y="551"/>
                  </a:lnTo>
                  <a:lnTo>
                    <a:pt x="780" y="568"/>
                  </a:lnTo>
                  <a:lnTo>
                    <a:pt x="813" y="589"/>
                  </a:lnTo>
                  <a:lnTo>
                    <a:pt x="823" y="572"/>
                  </a:lnTo>
                  <a:close/>
                  <a:moveTo>
                    <a:pt x="884" y="617"/>
                  </a:moveTo>
                  <a:lnTo>
                    <a:pt x="853" y="596"/>
                  </a:lnTo>
                  <a:lnTo>
                    <a:pt x="844" y="610"/>
                  </a:lnTo>
                  <a:lnTo>
                    <a:pt x="875" y="631"/>
                  </a:lnTo>
                  <a:lnTo>
                    <a:pt x="884" y="617"/>
                  </a:lnTo>
                  <a:close/>
                  <a:moveTo>
                    <a:pt x="946" y="660"/>
                  </a:moveTo>
                  <a:lnTo>
                    <a:pt x="915" y="639"/>
                  </a:lnTo>
                  <a:lnTo>
                    <a:pt x="905" y="655"/>
                  </a:lnTo>
                  <a:lnTo>
                    <a:pt x="936" y="676"/>
                  </a:lnTo>
                  <a:lnTo>
                    <a:pt x="946" y="660"/>
                  </a:lnTo>
                  <a:close/>
                  <a:moveTo>
                    <a:pt x="1009" y="705"/>
                  </a:moveTo>
                  <a:lnTo>
                    <a:pt x="979" y="681"/>
                  </a:lnTo>
                  <a:lnTo>
                    <a:pt x="967" y="698"/>
                  </a:lnTo>
                  <a:lnTo>
                    <a:pt x="998" y="719"/>
                  </a:lnTo>
                  <a:lnTo>
                    <a:pt x="1009" y="705"/>
                  </a:lnTo>
                  <a:close/>
                  <a:moveTo>
                    <a:pt x="1071" y="747"/>
                  </a:moveTo>
                  <a:lnTo>
                    <a:pt x="1040" y="726"/>
                  </a:lnTo>
                  <a:lnTo>
                    <a:pt x="1028" y="740"/>
                  </a:lnTo>
                  <a:lnTo>
                    <a:pt x="1059" y="764"/>
                  </a:lnTo>
                  <a:lnTo>
                    <a:pt x="1071" y="747"/>
                  </a:lnTo>
                  <a:close/>
                  <a:moveTo>
                    <a:pt x="1132" y="792"/>
                  </a:moveTo>
                  <a:lnTo>
                    <a:pt x="1102" y="769"/>
                  </a:lnTo>
                  <a:lnTo>
                    <a:pt x="1090" y="785"/>
                  </a:lnTo>
                  <a:lnTo>
                    <a:pt x="1121" y="806"/>
                  </a:lnTo>
                  <a:lnTo>
                    <a:pt x="1132" y="792"/>
                  </a:lnTo>
                  <a:close/>
                  <a:moveTo>
                    <a:pt x="1194" y="835"/>
                  </a:moveTo>
                  <a:lnTo>
                    <a:pt x="1163" y="814"/>
                  </a:lnTo>
                  <a:lnTo>
                    <a:pt x="1151" y="828"/>
                  </a:lnTo>
                  <a:lnTo>
                    <a:pt x="1182" y="851"/>
                  </a:lnTo>
                  <a:lnTo>
                    <a:pt x="1194" y="835"/>
                  </a:lnTo>
                  <a:close/>
                  <a:moveTo>
                    <a:pt x="1255" y="877"/>
                  </a:moveTo>
                  <a:lnTo>
                    <a:pt x="1225" y="856"/>
                  </a:lnTo>
                  <a:lnTo>
                    <a:pt x="1215" y="873"/>
                  </a:lnTo>
                  <a:lnTo>
                    <a:pt x="1246" y="894"/>
                  </a:lnTo>
                  <a:lnTo>
                    <a:pt x="1255" y="877"/>
                  </a:lnTo>
                  <a:close/>
                  <a:moveTo>
                    <a:pt x="1317" y="922"/>
                  </a:moveTo>
                  <a:lnTo>
                    <a:pt x="1286" y="901"/>
                  </a:lnTo>
                  <a:lnTo>
                    <a:pt x="1277" y="915"/>
                  </a:lnTo>
                  <a:lnTo>
                    <a:pt x="1307" y="936"/>
                  </a:lnTo>
                  <a:lnTo>
                    <a:pt x="1317" y="922"/>
                  </a:lnTo>
                  <a:close/>
                  <a:moveTo>
                    <a:pt x="1381" y="965"/>
                  </a:moveTo>
                  <a:lnTo>
                    <a:pt x="1348" y="944"/>
                  </a:lnTo>
                  <a:lnTo>
                    <a:pt x="1338" y="960"/>
                  </a:lnTo>
                  <a:lnTo>
                    <a:pt x="1369" y="981"/>
                  </a:lnTo>
                  <a:lnTo>
                    <a:pt x="1381" y="965"/>
                  </a:lnTo>
                  <a:close/>
                  <a:moveTo>
                    <a:pt x="1442" y="1010"/>
                  </a:moveTo>
                  <a:lnTo>
                    <a:pt x="1411" y="988"/>
                  </a:lnTo>
                  <a:lnTo>
                    <a:pt x="1400" y="1003"/>
                  </a:lnTo>
                  <a:lnTo>
                    <a:pt x="1430" y="1024"/>
                  </a:lnTo>
                  <a:lnTo>
                    <a:pt x="1442" y="1010"/>
                  </a:lnTo>
                  <a:close/>
                  <a:moveTo>
                    <a:pt x="1504" y="1052"/>
                  </a:moveTo>
                  <a:lnTo>
                    <a:pt x="1473" y="1031"/>
                  </a:lnTo>
                  <a:lnTo>
                    <a:pt x="1461" y="1048"/>
                  </a:lnTo>
                  <a:lnTo>
                    <a:pt x="1492" y="1069"/>
                  </a:lnTo>
                  <a:lnTo>
                    <a:pt x="1504" y="1052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Freeform 19"/>
            <p:cNvSpPr>
              <a:spLocks noEditPoints="1"/>
            </p:cNvSpPr>
            <p:nvPr/>
          </p:nvSpPr>
          <p:spPr bwMode="auto">
            <a:xfrm>
              <a:off x="2907756" y="2749754"/>
              <a:ext cx="3626043" cy="1732664"/>
            </a:xfrm>
            <a:custGeom>
              <a:avLst/>
              <a:gdLst>
                <a:gd name="T0" fmla="*/ 9978 w 1504"/>
                <a:gd name="T1" fmla="*/ 0 h 1069"/>
                <a:gd name="T2" fmla="*/ 7483 w 1504"/>
                <a:gd name="T3" fmla="*/ 17461 h 1069"/>
                <a:gd name="T4" fmla="*/ 66519 w 1504"/>
                <a:gd name="T5" fmla="*/ 41574 h 1069"/>
                <a:gd name="T6" fmla="*/ 33259 w 1504"/>
                <a:gd name="T7" fmla="*/ 35754 h 1069"/>
                <a:gd name="T8" fmla="*/ 66519 w 1504"/>
                <a:gd name="T9" fmla="*/ 41574 h 1069"/>
                <a:gd name="T10" fmla="*/ 92295 w 1504"/>
                <a:gd name="T11" fmla="*/ 59036 h 1069"/>
                <a:gd name="T12" fmla="*/ 109756 w 1504"/>
                <a:gd name="T13" fmla="*/ 90632 h 1069"/>
                <a:gd name="T14" fmla="*/ 171286 w 1504"/>
                <a:gd name="T15" fmla="*/ 113914 h 1069"/>
                <a:gd name="T16" fmla="*/ 135532 w 1504"/>
                <a:gd name="T17" fmla="*/ 108093 h 1069"/>
                <a:gd name="T18" fmla="*/ 171286 w 1504"/>
                <a:gd name="T19" fmla="*/ 113914 h 1069"/>
                <a:gd name="T20" fmla="*/ 196231 w 1504"/>
                <a:gd name="T21" fmla="*/ 132206 h 1069"/>
                <a:gd name="T22" fmla="*/ 212029 w 1504"/>
                <a:gd name="T23" fmla="*/ 162972 h 1069"/>
                <a:gd name="T24" fmla="*/ 272728 w 1504"/>
                <a:gd name="T25" fmla="*/ 187085 h 1069"/>
                <a:gd name="T26" fmla="*/ 237805 w 1504"/>
                <a:gd name="T27" fmla="*/ 181264 h 1069"/>
                <a:gd name="T28" fmla="*/ 272728 w 1504"/>
                <a:gd name="T29" fmla="*/ 187085 h 1069"/>
                <a:gd name="T30" fmla="*/ 298504 w 1504"/>
                <a:gd name="T31" fmla="*/ 204546 h 1069"/>
                <a:gd name="T32" fmla="*/ 315965 w 1504"/>
                <a:gd name="T33" fmla="*/ 236142 h 1069"/>
                <a:gd name="T34" fmla="*/ 375001 w 1504"/>
                <a:gd name="T35" fmla="*/ 259424 h 1069"/>
                <a:gd name="T36" fmla="*/ 341741 w 1504"/>
                <a:gd name="T37" fmla="*/ 253604 h 1069"/>
                <a:gd name="T38" fmla="*/ 375001 w 1504"/>
                <a:gd name="T39" fmla="*/ 259424 h 1069"/>
                <a:gd name="T40" fmla="*/ 400777 w 1504"/>
                <a:gd name="T41" fmla="*/ 277717 h 1069"/>
                <a:gd name="T42" fmla="*/ 418238 w 1504"/>
                <a:gd name="T43" fmla="*/ 308482 h 1069"/>
                <a:gd name="T44" fmla="*/ 479768 w 1504"/>
                <a:gd name="T45" fmla="*/ 332595 h 1069"/>
                <a:gd name="T46" fmla="*/ 444014 w 1504"/>
                <a:gd name="T47" fmla="*/ 326775 h 1069"/>
                <a:gd name="T48" fmla="*/ 479768 w 1504"/>
                <a:gd name="T49" fmla="*/ 332595 h 1069"/>
                <a:gd name="T50" fmla="*/ 504713 w 1504"/>
                <a:gd name="T51" fmla="*/ 350056 h 1069"/>
                <a:gd name="T52" fmla="*/ 520511 w 1504"/>
                <a:gd name="T53" fmla="*/ 381653 h 1069"/>
                <a:gd name="T54" fmla="*/ 582041 w 1504"/>
                <a:gd name="T55" fmla="*/ 403271 h 1069"/>
                <a:gd name="T56" fmla="*/ 546287 w 1504"/>
                <a:gd name="T57" fmla="*/ 399114 h 1069"/>
                <a:gd name="T58" fmla="*/ 582041 w 1504"/>
                <a:gd name="T59" fmla="*/ 403271 h 1069"/>
                <a:gd name="T60" fmla="*/ 606986 w 1504"/>
                <a:gd name="T61" fmla="*/ 423227 h 1069"/>
                <a:gd name="T62" fmla="*/ 622784 w 1504"/>
                <a:gd name="T63" fmla="*/ 452329 h 1069"/>
                <a:gd name="T64" fmla="*/ 684314 w 1504"/>
                <a:gd name="T65" fmla="*/ 475611 h 1069"/>
                <a:gd name="T66" fmla="*/ 648560 w 1504"/>
                <a:gd name="T67" fmla="*/ 472285 h 1069"/>
                <a:gd name="T68" fmla="*/ 684314 w 1504"/>
                <a:gd name="T69" fmla="*/ 475611 h 1069"/>
                <a:gd name="T70" fmla="*/ 709259 w 1504"/>
                <a:gd name="T71" fmla="*/ 495566 h 1069"/>
                <a:gd name="T72" fmla="*/ 727551 w 1504"/>
                <a:gd name="T73" fmla="*/ 524669 h 1069"/>
                <a:gd name="T74" fmla="*/ 786587 w 1504"/>
                <a:gd name="T75" fmla="*/ 548782 h 1069"/>
                <a:gd name="T76" fmla="*/ 752496 w 1504"/>
                <a:gd name="T77" fmla="*/ 544624 h 1069"/>
                <a:gd name="T78" fmla="*/ 786587 w 1504"/>
                <a:gd name="T79" fmla="*/ 548782 h 1069"/>
                <a:gd name="T80" fmla="*/ 814026 w 1504"/>
                <a:gd name="T81" fmla="*/ 566243 h 1069"/>
                <a:gd name="T82" fmla="*/ 829824 w 1504"/>
                <a:gd name="T83" fmla="*/ 597839 h 1069"/>
                <a:gd name="T84" fmla="*/ 890523 w 1504"/>
                <a:gd name="T85" fmla="*/ 621121 h 1069"/>
                <a:gd name="T86" fmla="*/ 854769 w 1504"/>
                <a:gd name="T87" fmla="*/ 615301 h 1069"/>
                <a:gd name="T88" fmla="*/ 890523 w 1504"/>
                <a:gd name="T89" fmla="*/ 621121 h 1069"/>
                <a:gd name="T90" fmla="*/ 916299 w 1504"/>
                <a:gd name="T91" fmla="*/ 639414 h 1069"/>
                <a:gd name="T92" fmla="*/ 932097 w 1504"/>
                <a:gd name="T93" fmla="*/ 670179 h 1069"/>
                <a:gd name="T94" fmla="*/ 992796 w 1504"/>
                <a:gd name="T95" fmla="*/ 694292 h 1069"/>
                <a:gd name="T96" fmla="*/ 957042 w 1504"/>
                <a:gd name="T97" fmla="*/ 688472 h 1069"/>
                <a:gd name="T98" fmla="*/ 992796 w 1504"/>
                <a:gd name="T99" fmla="*/ 694292 h 1069"/>
                <a:gd name="T100" fmla="*/ 1018572 w 1504"/>
                <a:gd name="T101" fmla="*/ 711753 h 1069"/>
                <a:gd name="T102" fmla="*/ 1036033 w 1504"/>
                <a:gd name="T103" fmla="*/ 743350 h 1069"/>
                <a:gd name="T104" fmla="*/ 1095069 w 1504"/>
                <a:gd name="T105" fmla="*/ 766631 h 1069"/>
                <a:gd name="T106" fmla="*/ 1061809 w 1504"/>
                <a:gd name="T107" fmla="*/ 760811 h 1069"/>
                <a:gd name="T108" fmla="*/ 1095069 w 1504"/>
                <a:gd name="T109" fmla="*/ 766631 h 1069"/>
                <a:gd name="T110" fmla="*/ 1120845 w 1504"/>
                <a:gd name="T111" fmla="*/ 784924 h 1069"/>
                <a:gd name="T112" fmla="*/ 1138306 w 1504"/>
                <a:gd name="T113" fmla="*/ 815689 h 1069"/>
                <a:gd name="T114" fmla="*/ 1199005 w 1504"/>
                <a:gd name="T115" fmla="*/ 839802 h 1069"/>
                <a:gd name="T116" fmla="*/ 1164082 w 1504"/>
                <a:gd name="T117" fmla="*/ 833982 h 1069"/>
                <a:gd name="T118" fmla="*/ 1199005 w 1504"/>
                <a:gd name="T119" fmla="*/ 839802 h 1069"/>
                <a:gd name="T120" fmla="*/ 1224781 w 1504"/>
                <a:gd name="T121" fmla="*/ 857263 h 1069"/>
                <a:gd name="T122" fmla="*/ 1240579 w 1504"/>
                <a:gd name="T123" fmla="*/ 888860 h 1069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04" h="1069">
                  <a:moveTo>
                    <a:pt x="19" y="7"/>
                  </a:moveTo>
                  <a:lnTo>
                    <a:pt x="12" y="0"/>
                  </a:lnTo>
                  <a:lnTo>
                    <a:pt x="0" y="17"/>
                  </a:lnTo>
                  <a:lnTo>
                    <a:pt x="9" y="21"/>
                  </a:lnTo>
                  <a:lnTo>
                    <a:pt x="19" y="7"/>
                  </a:lnTo>
                  <a:moveTo>
                    <a:pt x="80" y="50"/>
                  </a:moveTo>
                  <a:lnTo>
                    <a:pt x="49" y="29"/>
                  </a:lnTo>
                  <a:lnTo>
                    <a:pt x="40" y="43"/>
                  </a:lnTo>
                  <a:lnTo>
                    <a:pt x="71" y="66"/>
                  </a:lnTo>
                  <a:lnTo>
                    <a:pt x="80" y="50"/>
                  </a:lnTo>
                  <a:moveTo>
                    <a:pt x="144" y="92"/>
                  </a:moveTo>
                  <a:lnTo>
                    <a:pt x="111" y="71"/>
                  </a:lnTo>
                  <a:lnTo>
                    <a:pt x="101" y="88"/>
                  </a:lnTo>
                  <a:lnTo>
                    <a:pt x="132" y="109"/>
                  </a:lnTo>
                  <a:lnTo>
                    <a:pt x="144" y="92"/>
                  </a:lnTo>
                  <a:moveTo>
                    <a:pt x="206" y="137"/>
                  </a:moveTo>
                  <a:lnTo>
                    <a:pt x="175" y="116"/>
                  </a:lnTo>
                  <a:lnTo>
                    <a:pt x="163" y="130"/>
                  </a:lnTo>
                  <a:lnTo>
                    <a:pt x="194" y="152"/>
                  </a:lnTo>
                  <a:lnTo>
                    <a:pt x="206" y="137"/>
                  </a:lnTo>
                  <a:moveTo>
                    <a:pt x="267" y="180"/>
                  </a:moveTo>
                  <a:lnTo>
                    <a:pt x="236" y="159"/>
                  </a:lnTo>
                  <a:lnTo>
                    <a:pt x="224" y="175"/>
                  </a:lnTo>
                  <a:lnTo>
                    <a:pt x="255" y="196"/>
                  </a:lnTo>
                  <a:lnTo>
                    <a:pt x="267" y="180"/>
                  </a:lnTo>
                  <a:moveTo>
                    <a:pt x="328" y="225"/>
                  </a:moveTo>
                  <a:lnTo>
                    <a:pt x="298" y="204"/>
                  </a:lnTo>
                  <a:lnTo>
                    <a:pt x="286" y="218"/>
                  </a:lnTo>
                  <a:lnTo>
                    <a:pt x="317" y="239"/>
                  </a:lnTo>
                  <a:lnTo>
                    <a:pt x="328" y="225"/>
                  </a:lnTo>
                  <a:moveTo>
                    <a:pt x="390" y="267"/>
                  </a:moveTo>
                  <a:lnTo>
                    <a:pt x="359" y="246"/>
                  </a:lnTo>
                  <a:lnTo>
                    <a:pt x="347" y="263"/>
                  </a:lnTo>
                  <a:lnTo>
                    <a:pt x="380" y="284"/>
                  </a:lnTo>
                  <a:lnTo>
                    <a:pt x="390" y="267"/>
                  </a:lnTo>
                  <a:moveTo>
                    <a:pt x="451" y="312"/>
                  </a:moveTo>
                  <a:lnTo>
                    <a:pt x="421" y="289"/>
                  </a:lnTo>
                  <a:lnTo>
                    <a:pt x="411" y="305"/>
                  </a:lnTo>
                  <a:lnTo>
                    <a:pt x="442" y="326"/>
                  </a:lnTo>
                  <a:lnTo>
                    <a:pt x="451" y="312"/>
                  </a:lnTo>
                  <a:moveTo>
                    <a:pt x="513" y="355"/>
                  </a:moveTo>
                  <a:lnTo>
                    <a:pt x="482" y="334"/>
                  </a:lnTo>
                  <a:lnTo>
                    <a:pt x="473" y="348"/>
                  </a:lnTo>
                  <a:lnTo>
                    <a:pt x="503" y="371"/>
                  </a:lnTo>
                  <a:lnTo>
                    <a:pt x="513" y="355"/>
                  </a:lnTo>
                  <a:moveTo>
                    <a:pt x="577" y="400"/>
                  </a:moveTo>
                  <a:lnTo>
                    <a:pt x="544" y="376"/>
                  </a:lnTo>
                  <a:lnTo>
                    <a:pt x="534" y="393"/>
                  </a:lnTo>
                  <a:lnTo>
                    <a:pt x="565" y="414"/>
                  </a:lnTo>
                  <a:lnTo>
                    <a:pt x="577" y="400"/>
                  </a:lnTo>
                  <a:moveTo>
                    <a:pt x="638" y="442"/>
                  </a:moveTo>
                  <a:lnTo>
                    <a:pt x="607" y="421"/>
                  </a:lnTo>
                  <a:lnTo>
                    <a:pt x="596" y="435"/>
                  </a:lnTo>
                  <a:lnTo>
                    <a:pt x="626" y="459"/>
                  </a:lnTo>
                  <a:lnTo>
                    <a:pt x="638" y="442"/>
                  </a:lnTo>
                  <a:moveTo>
                    <a:pt x="700" y="485"/>
                  </a:moveTo>
                  <a:lnTo>
                    <a:pt x="669" y="464"/>
                  </a:lnTo>
                  <a:lnTo>
                    <a:pt x="657" y="480"/>
                  </a:lnTo>
                  <a:lnTo>
                    <a:pt x="688" y="501"/>
                  </a:lnTo>
                  <a:lnTo>
                    <a:pt x="700" y="485"/>
                  </a:lnTo>
                  <a:moveTo>
                    <a:pt x="761" y="530"/>
                  </a:moveTo>
                  <a:lnTo>
                    <a:pt x="730" y="509"/>
                  </a:lnTo>
                  <a:lnTo>
                    <a:pt x="719" y="523"/>
                  </a:lnTo>
                  <a:lnTo>
                    <a:pt x="749" y="544"/>
                  </a:lnTo>
                  <a:lnTo>
                    <a:pt x="761" y="530"/>
                  </a:lnTo>
                  <a:moveTo>
                    <a:pt x="823" y="572"/>
                  </a:moveTo>
                  <a:lnTo>
                    <a:pt x="792" y="551"/>
                  </a:lnTo>
                  <a:lnTo>
                    <a:pt x="780" y="568"/>
                  </a:lnTo>
                  <a:lnTo>
                    <a:pt x="813" y="589"/>
                  </a:lnTo>
                  <a:lnTo>
                    <a:pt x="823" y="572"/>
                  </a:lnTo>
                  <a:moveTo>
                    <a:pt x="884" y="617"/>
                  </a:moveTo>
                  <a:lnTo>
                    <a:pt x="853" y="596"/>
                  </a:lnTo>
                  <a:lnTo>
                    <a:pt x="844" y="610"/>
                  </a:lnTo>
                  <a:lnTo>
                    <a:pt x="875" y="631"/>
                  </a:lnTo>
                  <a:lnTo>
                    <a:pt x="884" y="617"/>
                  </a:lnTo>
                  <a:moveTo>
                    <a:pt x="946" y="660"/>
                  </a:moveTo>
                  <a:lnTo>
                    <a:pt x="915" y="639"/>
                  </a:lnTo>
                  <a:lnTo>
                    <a:pt x="905" y="655"/>
                  </a:lnTo>
                  <a:lnTo>
                    <a:pt x="936" y="676"/>
                  </a:lnTo>
                  <a:lnTo>
                    <a:pt x="946" y="660"/>
                  </a:lnTo>
                  <a:moveTo>
                    <a:pt x="1009" y="705"/>
                  </a:moveTo>
                  <a:lnTo>
                    <a:pt x="979" y="681"/>
                  </a:lnTo>
                  <a:lnTo>
                    <a:pt x="967" y="698"/>
                  </a:lnTo>
                  <a:lnTo>
                    <a:pt x="998" y="719"/>
                  </a:lnTo>
                  <a:lnTo>
                    <a:pt x="1009" y="705"/>
                  </a:lnTo>
                  <a:moveTo>
                    <a:pt x="1071" y="747"/>
                  </a:moveTo>
                  <a:lnTo>
                    <a:pt x="1040" y="726"/>
                  </a:lnTo>
                  <a:lnTo>
                    <a:pt x="1028" y="740"/>
                  </a:lnTo>
                  <a:lnTo>
                    <a:pt x="1059" y="764"/>
                  </a:lnTo>
                  <a:lnTo>
                    <a:pt x="1071" y="747"/>
                  </a:lnTo>
                  <a:moveTo>
                    <a:pt x="1132" y="792"/>
                  </a:moveTo>
                  <a:lnTo>
                    <a:pt x="1102" y="769"/>
                  </a:lnTo>
                  <a:lnTo>
                    <a:pt x="1090" y="785"/>
                  </a:lnTo>
                  <a:lnTo>
                    <a:pt x="1121" y="806"/>
                  </a:lnTo>
                  <a:lnTo>
                    <a:pt x="1132" y="792"/>
                  </a:lnTo>
                  <a:moveTo>
                    <a:pt x="1194" y="835"/>
                  </a:moveTo>
                  <a:lnTo>
                    <a:pt x="1163" y="814"/>
                  </a:lnTo>
                  <a:lnTo>
                    <a:pt x="1151" y="828"/>
                  </a:lnTo>
                  <a:lnTo>
                    <a:pt x="1182" y="851"/>
                  </a:lnTo>
                  <a:lnTo>
                    <a:pt x="1194" y="835"/>
                  </a:lnTo>
                  <a:moveTo>
                    <a:pt x="1255" y="877"/>
                  </a:moveTo>
                  <a:lnTo>
                    <a:pt x="1225" y="856"/>
                  </a:lnTo>
                  <a:lnTo>
                    <a:pt x="1215" y="873"/>
                  </a:lnTo>
                  <a:lnTo>
                    <a:pt x="1246" y="894"/>
                  </a:lnTo>
                  <a:lnTo>
                    <a:pt x="1255" y="877"/>
                  </a:lnTo>
                  <a:moveTo>
                    <a:pt x="1317" y="922"/>
                  </a:moveTo>
                  <a:lnTo>
                    <a:pt x="1286" y="901"/>
                  </a:lnTo>
                  <a:lnTo>
                    <a:pt x="1277" y="915"/>
                  </a:lnTo>
                  <a:lnTo>
                    <a:pt x="1307" y="936"/>
                  </a:lnTo>
                  <a:lnTo>
                    <a:pt x="1317" y="922"/>
                  </a:lnTo>
                  <a:moveTo>
                    <a:pt x="1381" y="965"/>
                  </a:moveTo>
                  <a:lnTo>
                    <a:pt x="1348" y="944"/>
                  </a:lnTo>
                  <a:lnTo>
                    <a:pt x="1338" y="960"/>
                  </a:lnTo>
                  <a:lnTo>
                    <a:pt x="1369" y="981"/>
                  </a:lnTo>
                  <a:lnTo>
                    <a:pt x="1381" y="965"/>
                  </a:lnTo>
                  <a:moveTo>
                    <a:pt x="1442" y="1010"/>
                  </a:moveTo>
                  <a:lnTo>
                    <a:pt x="1411" y="988"/>
                  </a:lnTo>
                  <a:lnTo>
                    <a:pt x="1400" y="1003"/>
                  </a:lnTo>
                  <a:lnTo>
                    <a:pt x="1430" y="1024"/>
                  </a:lnTo>
                  <a:lnTo>
                    <a:pt x="1442" y="1010"/>
                  </a:lnTo>
                  <a:moveTo>
                    <a:pt x="1504" y="1052"/>
                  </a:moveTo>
                  <a:lnTo>
                    <a:pt x="1473" y="1031"/>
                  </a:lnTo>
                  <a:lnTo>
                    <a:pt x="1461" y="1048"/>
                  </a:lnTo>
                  <a:lnTo>
                    <a:pt x="1492" y="1069"/>
                  </a:lnTo>
                  <a:lnTo>
                    <a:pt x="1504" y="10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Freeform 20"/>
            <p:cNvSpPr>
              <a:spLocks noEditPoints="1"/>
            </p:cNvSpPr>
            <p:nvPr/>
          </p:nvSpPr>
          <p:spPr bwMode="auto">
            <a:xfrm>
              <a:off x="4583948" y="2367113"/>
              <a:ext cx="1949850" cy="867241"/>
            </a:xfrm>
            <a:custGeom>
              <a:avLst/>
              <a:gdLst>
                <a:gd name="T0" fmla="*/ 8315 w 1871"/>
                <a:gd name="T1" fmla="*/ 1040190 h 1251"/>
                <a:gd name="T2" fmla="*/ 78991 w 1871"/>
                <a:gd name="T3" fmla="*/ 975334 h 1251"/>
                <a:gd name="T4" fmla="*/ 86475 w 1871"/>
                <a:gd name="T5" fmla="*/ 986975 h 1251"/>
                <a:gd name="T6" fmla="*/ 104767 w 1871"/>
                <a:gd name="T7" fmla="*/ 957041 h 1251"/>
                <a:gd name="T8" fmla="*/ 132206 w 1871"/>
                <a:gd name="T9" fmla="*/ 939580 h 1251"/>
                <a:gd name="T10" fmla="*/ 165466 w 1871"/>
                <a:gd name="T11" fmla="*/ 935423 h 1251"/>
                <a:gd name="T12" fmla="*/ 236142 w 1871"/>
                <a:gd name="T13" fmla="*/ 870567 h 1251"/>
                <a:gd name="T14" fmla="*/ 244457 w 1871"/>
                <a:gd name="T15" fmla="*/ 882208 h 1251"/>
                <a:gd name="T16" fmla="*/ 261918 w 1871"/>
                <a:gd name="T17" fmla="*/ 853105 h 1251"/>
                <a:gd name="T18" fmla="*/ 289357 w 1871"/>
                <a:gd name="T19" fmla="*/ 835644 h 1251"/>
                <a:gd name="T20" fmla="*/ 322617 w 1871"/>
                <a:gd name="T21" fmla="*/ 831487 h 1251"/>
                <a:gd name="T22" fmla="*/ 393293 w 1871"/>
                <a:gd name="T23" fmla="*/ 766631 h 1251"/>
                <a:gd name="T24" fmla="*/ 401608 w 1871"/>
                <a:gd name="T25" fmla="*/ 778272 h 1251"/>
                <a:gd name="T26" fmla="*/ 419069 w 1871"/>
                <a:gd name="T27" fmla="*/ 749170 h 1251"/>
                <a:gd name="T28" fmla="*/ 446508 w 1871"/>
                <a:gd name="T29" fmla="*/ 730877 h 1251"/>
                <a:gd name="T30" fmla="*/ 479768 w 1871"/>
                <a:gd name="T31" fmla="*/ 727551 h 1251"/>
                <a:gd name="T32" fmla="*/ 550444 w 1871"/>
                <a:gd name="T33" fmla="*/ 660201 h 1251"/>
                <a:gd name="T34" fmla="*/ 558759 w 1871"/>
                <a:gd name="T35" fmla="*/ 674336 h 1251"/>
                <a:gd name="T36" fmla="*/ 576220 w 1871"/>
                <a:gd name="T37" fmla="*/ 644402 h 1251"/>
                <a:gd name="T38" fmla="*/ 601997 w 1871"/>
                <a:gd name="T39" fmla="*/ 626941 h 1251"/>
                <a:gd name="T40" fmla="*/ 636919 w 1871"/>
                <a:gd name="T41" fmla="*/ 622784 h 1251"/>
                <a:gd name="T42" fmla="*/ 708427 w 1871"/>
                <a:gd name="T43" fmla="*/ 556265 h 1251"/>
                <a:gd name="T44" fmla="*/ 715910 w 1871"/>
                <a:gd name="T45" fmla="*/ 570400 h 1251"/>
                <a:gd name="T46" fmla="*/ 733371 w 1871"/>
                <a:gd name="T47" fmla="*/ 538803 h 1251"/>
                <a:gd name="T48" fmla="*/ 759148 w 1871"/>
                <a:gd name="T49" fmla="*/ 523005 h 1251"/>
                <a:gd name="T50" fmla="*/ 794901 w 1871"/>
                <a:gd name="T51" fmla="*/ 517185 h 1251"/>
                <a:gd name="T52" fmla="*/ 865578 w 1871"/>
                <a:gd name="T53" fmla="*/ 452329 h 1251"/>
                <a:gd name="T54" fmla="*/ 873061 w 1871"/>
                <a:gd name="T55" fmla="*/ 465633 h 1251"/>
                <a:gd name="T56" fmla="*/ 890522 w 1871"/>
                <a:gd name="T57" fmla="*/ 434036 h 1251"/>
                <a:gd name="T58" fmla="*/ 916299 w 1871"/>
                <a:gd name="T59" fmla="*/ 419069 h 1251"/>
                <a:gd name="T60" fmla="*/ 952053 w 1871"/>
                <a:gd name="T61" fmla="*/ 412417 h 1251"/>
                <a:gd name="T62" fmla="*/ 1022729 w 1871"/>
                <a:gd name="T63" fmla="*/ 347561 h 1251"/>
                <a:gd name="T64" fmla="*/ 1030212 w 1871"/>
                <a:gd name="T65" fmla="*/ 361697 h 1251"/>
                <a:gd name="T66" fmla="*/ 1048505 w 1871"/>
                <a:gd name="T67" fmla="*/ 330100 h 1251"/>
                <a:gd name="T68" fmla="*/ 1073450 w 1871"/>
                <a:gd name="T69" fmla="*/ 312639 h 1251"/>
                <a:gd name="T70" fmla="*/ 1109204 w 1871"/>
                <a:gd name="T71" fmla="*/ 308482 h 1251"/>
                <a:gd name="T72" fmla="*/ 1179880 w 1871"/>
                <a:gd name="T73" fmla="*/ 243626 h 1251"/>
                <a:gd name="T74" fmla="*/ 1187363 w 1871"/>
                <a:gd name="T75" fmla="*/ 257761 h 1251"/>
                <a:gd name="T76" fmla="*/ 1205656 w 1871"/>
                <a:gd name="T77" fmla="*/ 226164 h 1251"/>
                <a:gd name="T78" fmla="*/ 1230601 w 1871"/>
                <a:gd name="T79" fmla="*/ 208703 h 1251"/>
                <a:gd name="T80" fmla="*/ 1266355 w 1871"/>
                <a:gd name="T81" fmla="*/ 204546 h 1251"/>
                <a:gd name="T82" fmla="*/ 1337031 w 1871"/>
                <a:gd name="T83" fmla="*/ 139690 h 1251"/>
                <a:gd name="T84" fmla="*/ 1345346 w 1871"/>
                <a:gd name="T85" fmla="*/ 152994 h 1251"/>
                <a:gd name="T86" fmla="*/ 1362807 w 1871"/>
                <a:gd name="T87" fmla="*/ 122229 h 1251"/>
                <a:gd name="T88" fmla="*/ 1388583 w 1871"/>
                <a:gd name="T89" fmla="*/ 103936 h 1251"/>
                <a:gd name="T90" fmla="*/ 1423506 w 1871"/>
                <a:gd name="T91" fmla="*/ 100610 h 1251"/>
                <a:gd name="T92" fmla="*/ 1494182 w 1871"/>
                <a:gd name="T93" fmla="*/ 34922 h 1251"/>
                <a:gd name="T94" fmla="*/ 1502497 w 1871"/>
                <a:gd name="T95" fmla="*/ 47395 h 1251"/>
                <a:gd name="T96" fmla="*/ 1519958 w 1871"/>
                <a:gd name="T97" fmla="*/ 17461 h 1251"/>
                <a:gd name="T98" fmla="*/ 1545734 w 1871"/>
                <a:gd name="T99" fmla="*/ 0 h 125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871" h="1251">
                  <a:moveTo>
                    <a:pt x="31" y="1213"/>
                  </a:moveTo>
                  <a:lnTo>
                    <a:pt x="0" y="1234"/>
                  </a:lnTo>
                  <a:lnTo>
                    <a:pt x="10" y="1251"/>
                  </a:lnTo>
                  <a:lnTo>
                    <a:pt x="43" y="1229"/>
                  </a:lnTo>
                  <a:lnTo>
                    <a:pt x="31" y="1213"/>
                  </a:lnTo>
                  <a:close/>
                  <a:moveTo>
                    <a:pt x="95" y="1173"/>
                  </a:moveTo>
                  <a:lnTo>
                    <a:pt x="64" y="1194"/>
                  </a:lnTo>
                  <a:lnTo>
                    <a:pt x="74" y="1208"/>
                  </a:lnTo>
                  <a:lnTo>
                    <a:pt x="104" y="1187"/>
                  </a:lnTo>
                  <a:lnTo>
                    <a:pt x="95" y="1173"/>
                  </a:lnTo>
                  <a:close/>
                  <a:moveTo>
                    <a:pt x="159" y="1130"/>
                  </a:moveTo>
                  <a:lnTo>
                    <a:pt x="126" y="1151"/>
                  </a:lnTo>
                  <a:lnTo>
                    <a:pt x="137" y="1168"/>
                  </a:lnTo>
                  <a:lnTo>
                    <a:pt x="168" y="1147"/>
                  </a:lnTo>
                  <a:lnTo>
                    <a:pt x="159" y="1130"/>
                  </a:lnTo>
                  <a:close/>
                  <a:moveTo>
                    <a:pt x="220" y="1087"/>
                  </a:moveTo>
                  <a:lnTo>
                    <a:pt x="189" y="1109"/>
                  </a:lnTo>
                  <a:lnTo>
                    <a:pt x="199" y="1125"/>
                  </a:lnTo>
                  <a:lnTo>
                    <a:pt x="232" y="1104"/>
                  </a:lnTo>
                  <a:lnTo>
                    <a:pt x="220" y="1087"/>
                  </a:lnTo>
                  <a:close/>
                  <a:moveTo>
                    <a:pt x="284" y="1047"/>
                  </a:moveTo>
                  <a:lnTo>
                    <a:pt x="253" y="1069"/>
                  </a:lnTo>
                  <a:lnTo>
                    <a:pt x="263" y="1083"/>
                  </a:lnTo>
                  <a:lnTo>
                    <a:pt x="294" y="1061"/>
                  </a:lnTo>
                  <a:lnTo>
                    <a:pt x="284" y="1047"/>
                  </a:lnTo>
                  <a:close/>
                  <a:moveTo>
                    <a:pt x="348" y="1005"/>
                  </a:moveTo>
                  <a:lnTo>
                    <a:pt x="315" y="1026"/>
                  </a:lnTo>
                  <a:lnTo>
                    <a:pt x="327" y="1040"/>
                  </a:lnTo>
                  <a:lnTo>
                    <a:pt x="357" y="1021"/>
                  </a:lnTo>
                  <a:lnTo>
                    <a:pt x="348" y="1005"/>
                  </a:lnTo>
                  <a:close/>
                  <a:moveTo>
                    <a:pt x="409" y="962"/>
                  </a:moveTo>
                  <a:lnTo>
                    <a:pt x="379" y="983"/>
                  </a:lnTo>
                  <a:lnTo>
                    <a:pt x="388" y="1000"/>
                  </a:lnTo>
                  <a:lnTo>
                    <a:pt x="421" y="979"/>
                  </a:lnTo>
                  <a:lnTo>
                    <a:pt x="409" y="962"/>
                  </a:lnTo>
                  <a:close/>
                  <a:moveTo>
                    <a:pt x="473" y="922"/>
                  </a:moveTo>
                  <a:lnTo>
                    <a:pt x="442" y="941"/>
                  </a:lnTo>
                  <a:lnTo>
                    <a:pt x="452" y="957"/>
                  </a:lnTo>
                  <a:lnTo>
                    <a:pt x="483" y="936"/>
                  </a:lnTo>
                  <a:lnTo>
                    <a:pt x="473" y="922"/>
                  </a:lnTo>
                  <a:close/>
                  <a:moveTo>
                    <a:pt x="537" y="879"/>
                  </a:moveTo>
                  <a:lnTo>
                    <a:pt x="504" y="901"/>
                  </a:lnTo>
                  <a:lnTo>
                    <a:pt x="516" y="915"/>
                  </a:lnTo>
                  <a:lnTo>
                    <a:pt x="547" y="896"/>
                  </a:lnTo>
                  <a:lnTo>
                    <a:pt x="537" y="879"/>
                  </a:lnTo>
                  <a:close/>
                  <a:moveTo>
                    <a:pt x="599" y="837"/>
                  </a:moveTo>
                  <a:lnTo>
                    <a:pt x="568" y="858"/>
                  </a:lnTo>
                  <a:lnTo>
                    <a:pt x="577" y="875"/>
                  </a:lnTo>
                  <a:lnTo>
                    <a:pt x="610" y="853"/>
                  </a:lnTo>
                  <a:lnTo>
                    <a:pt x="599" y="837"/>
                  </a:lnTo>
                  <a:close/>
                  <a:moveTo>
                    <a:pt x="662" y="794"/>
                  </a:moveTo>
                  <a:lnTo>
                    <a:pt x="632" y="816"/>
                  </a:lnTo>
                  <a:lnTo>
                    <a:pt x="641" y="832"/>
                  </a:lnTo>
                  <a:lnTo>
                    <a:pt x="672" y="811"/>
                  </a:lnTo>
                  <a:lnTo>
                    <a:pt x="662" y="794"/>
                  </a:lnTo>
                  <a:close/>
                  <a:moveTo>
                    <a:pt x="724" y="754"/>
                  </a:moveTo>
                  <a:lnTo>
                    <a:pt x="693" y="775"/>
                  </a:lnTo>
                  <a:lnTo>
                    <a:pt x="705" y="790"/>
                  </a:lnTo>
                  <a:lnTo>
                    <a:pt x="736" y="768"/>
                  </a:lnTo>
                  <a:lnTo>
                    <a:pt x="724" y="754"/>
                  </a:lnTo>
                  <a:close/>
                  <a:moveTo>
                    <a:pt x="788" y="712"/>
                  </a:moveTo>
                  <a:lnTo>
                    <a:pt x="757" y="733"/>
                  </a:lnTo>
                  <a:lnTo>
                    <a:pt x="766" y="749"/>
                  </a:lnTo>
                  <a:lnTo>
                    <a:pt x="800" y="728"/>
                  </a:lnTo>
                  <a:lnTo>
                    <a:pt x="788" y="712"/>
                  </a:lnTo>
                  <a:close/>
                  <a:moveTo>
                    <a:pt x="852" y="669"/>
                  </a:moveTo>
                  <a:lnTo>
                    <a:pt x="818" y="690"/>
                  </a:lnTo>
                  <a:lnTo>
                    <a:pt x="830" y="707"/>
                  </a:lnTo>
                  <a:lnTo>
                    <a:pt x="861" y="686"/>
                  </a:lnTo>
                  <a:lnTo>
                    <a:pt x="852" y="669"/>
                  </a:lnTo>
                  <a:close/>
                  <a:moveTo>
                    <a:pt x="913" y="629"/>
                  </a:moveTo>
                  <a:lnTo>
                    <a:pt x="882" y="648"/>
                  </a:lnTo>
                  <a:lnTo>
                    <a:pt x="894" y="664"/>
                  </a:lnTo>
                  <a:lnTo>
                    <a:pt x="925" y="643"/>
                  </a:lnTo>
                  <a:lnTo>
                    <a:pt x="913" y="629"/>
                  </a:lnTo>
                  <a:close/>
                  <a:moveTo>
                    <a:pt x="977" y="586"/>
                  </a:moveTo>
                  <a:lnTo>
                    <a:pt x="946" y="608"/>
                  </a:lnTo>
                  <a:lnTo>
                    <a:pt x="956" y="622"/>
                  </a:lnTo>
                  <a:lnTo>
                    <a:pt x="989" y="603"/>
                  </a:lnTo>
                  <a:lnTo>
                    <a:pt x="977" y="586"/>
                  </a:lnTo>
                  <a:close/>
                  <a:moveTo>
                    <a:pt x="1041" y="544"/>
                  </a:moveTo>
                  <a:lnTo>
                    <a:pt x="1008" y="565"/>
                  </a:lnTo>
                  <a:lnTo>
                    <a:pt x="1019" y="582"/>
                  </a:lnTo>
                  <a:lnTo>
                    <a:pt x="1050" y="560"/>
                  </a:lnTo>
                  <a:lnTo>
                    <a:pt x="1041" y="544"/>
                  </a:lnTo>
                  <a:close/>
                  <a:moveTo>
                    <a:pt x="1102" y="504"/>
                  </a:moveTo>
                  <a:lnTo>
                    <a:pt x="1071" y="522"/>
                  </a:lnTo>
                  <a:lnTo>
                    <a:pt x="1083" y="539"/>
                  </a:lnTo>
                  <a:lnTo>
                    <a:pt x="1114" y="518"/>
                  </a:lnTo>
                  <a:lnTo>
                    <a:pt x="1102" y="504"/>
                  </a:lnTo>
                  <a:close/>
                  <a:moveTo>
                    <a:pt x="1166" y="461"/>
                  </a:moveTo>
                  <a:lnTo>
                    <a:pt x="1135" y="482"/>
                  </a:lnTo>
                  <a:lnTo>
                    <a:pt x="1145" y="496"/>
                  </a:lnTo>
                  <a:lnTo>
                    <a:pt x="1178" y="475"/>
                  </a:lnTo>
                  <a:lnTo>
                    <a:pt x="1166" y="461"/>
                  </a:lnTo>
                  <a:close/>
                  <a:moveTo>
                    <a:pt x="1230" y="418"/>
                  </a:moveTo>
                  <a:lnTo>
                    <a:pt x="1197" y="440"/>
                  </a:lnTo>
                  <a:lnTo>
                    <a:pt x="1209" y="456"/>
                  </a:lnTo>
                  <a:lnTo>
                    <a:pt x="1239" y="435"/>
                  </a:lnTo>
                  <a:lnTo>
                    <a:pt x="1230" y="418"/>
                  </a:lnTo>
                  <a:close/>
                  <a:moveTo>
                    <a:pt x="1291" y="376"/>
                  </a:moveTo>
                  <a:lnTo>
                    <a:pt x="1261" y="397"/>
                  </a:lnTo>
                  <a:lnTo>
                    <a:pt x="1270" y="414"/>
                  </a:lnTo>
                  <a:lnTo>
                    <a:pt x="1303" y="392"/>
                  </a:lnTo>
                  <a:lnTo>
                    <a:pt x="1291" y="376"/>
                  </a:lnTo>
                  <a:close/>
                  <a:moveTo>
                    <a:pt x="1355" y="336"/>
                  </a:moveTo>
                  <a:lnTo>
                    <a:pt x="1324" y="357"/>
                  </a:lnTo>
                  <a:lnTo>
                    <a:pt x="1334" y="371"/>
                  </a:lnTo>
                  <a:lnTo>
                    <a:pt x="1365" y="350"/>
                  </a:lnTo>
                  <a:lnTo>
                    <a:pt x="1355" y="336"/>
                  </a:lnTo>
                  <a:close/>
                  <a:moveTo>
                    <a:pt x="1419" y="293"/>
                  </a:moveTo>
                  <a:lnTo>
                    <a:pt x="1386" y="314"/>
                  </a:lnTo>
                  <a:lnTo>
                    <a:pt x="1398" y="331"/>
                  </a:lnTo>
                  <a:lnTo>
                    <a:pt x="1428" y="310"/>
                  </a:lnTo>
                  <a:lnTo>
                    <a:pt x="1419" y="293"/>
                  </a:lnTo>
                  <a:close/>
                  <a:moveTo>
                    <a:pt x="1480" y="251"/>
                  </a:moveTo>
                  <a:lnTo>
                    <a:pt x="1450" y="272"/>
                  </a:lnTo>
                  <a:lnTo>
                    <a:pt x="1459" y="288"/>
                  </a:lnTo>
                  <a:lnTo>
                    <a:pt x="1492" y="267"/>
                  </a:lnTo>
                  <a:lnTo>
                    <a:pt x="1480" y="251"/>
                  </a:lnTo>
                  <a:close/>
                  <a:moveTo>
                    <a:pt x="1544" y="210"/>
                  </a:moveTo>
                  <a:lnTo>
                    <a:pt x="1514" y="229"/>
                  </a:lnTo>
                  <a:lnTo>
                    <a:pt x="1523" y="246"/>
                  </a:lnTo>
                  <a:lnTo>
                    <a:pt x="1554" y="225"/>
                  </a:lnTo>
                  <a:lnTo>
                    <a:pt x="1544" y="210"/>
                  </a:lnTo>
                  <a:close/>
                  <a:moveTo>
                    <a:pt x="1608" y="168"/>
                  </a:moveTo>
                  <a:lnTo>
                    <a:pt x="1575" y="189"/>
                  </a:lnTo>
                  <a:lnTo>
                    <a:pt x="1587" y="203"/>
                  </a:lnTo>
                  <a:lnTo>
                    <a:pt x="1618" y="184"/>
                  </a:lnTo>
                  <a:lnTo>
                    <a:pt x="1608" y="168"/>
                  </a:lnTo>
                  <a:close/>
                  <a:moveTo>
                    <a:pt x="1670" y="125"/>
                  </a:moveTo>
                  <a:lnTo>
                    <a:pt x="1639" y="147"/>
                  </a:lnTo>
                  <a:lnTo>
                    <a:pt x="1648" y="163"/>
                  </a:lnTo>
                  <a:lnTo>
                    <a:pt x="1681" y="142"/>
                  </a:lnTo>
                  <a:lnTo>
                    <a:pt x="1670" y="125"/>
                  </a:lnTo>
                  <a:close/>
                  <a:moveTo>
                    <a:pt x="1733" y="83"/>
                  </a:moveTo>
                  <a:lnTo>
                    <a:pt x="1703" y="104"/>
                  </a:lnTo>
                  <a:lnTo>
                    <a:pt x="1712" y="121"/>
                  </a:lnTo>
                  <a:lnTo>
                    <a:pt x="1743" y="99"/>
                  </a:lnTo>
                  <a:lnTo>
                    <a:pt x="1733" y="83"/>
                  </a:lnTo>
                  <a:close/>
                  <a:moveTo>
                    <a:pt x="1797" y="42"/>
                  </a:moveTo>
                  <a:lnTo>
                    <a:pt x="1764" y="64"/>
                  </a:lnTo>
                  <a:lnTo>
                    <a:pt x="1776" y="78"/>
                  </a:lnTo>
                  <a:lnTo>
                    <a:pt x="1807" y="57"/>
                  </a:lnTo>
                  <a:lnTo>
                    <a:pt x="1797" y="42"/>
                  </a:lnTo>
                  <a:close/>
                  <a:moveTo>
                    <a:pt x="1859" y="0"/>
                  </a:moveTo>
                  <a:lnTo>
                    <a:pt x="1828" y="21"/>
                  </a:lnTo>
                  <a:lnTo>
                    <a:pt x="1837" y="38"/>
                  </a:lnTo>
                  <a:lnTo>
                    <a:pt x="1871" y="16"/>
                  </a:lnTo>
                  <a:lnTo>
                    <a:pt x="1859" y="0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Freeform 21"/>
            <p:cNvSpPr>
              <a:spLocks noEditPoints="1"/>
            </p:cNvSpPr>
            <p:nvPr/>
          </p:nvSpPr>
          <p:spPr bwMode="auto">
            <a:xfrm>
              <a:off x="3305134" y="1580526"/>
              <a:ext cx="1979771" cy="1653828"/>
            </a:xfrm>
            <a:custGeom>
              <a:avLst/>
              <a:gdLst>
                <a:gd name="T0" fmla="*/ 1978108 w 2381"/>
                <a:gd name="T1" fmla="*/ 14135 h 1989"/>
                <a:gd name="T2" fmla="*/ 1952332 w 2381"/>
                <a:gd name="T3" fmla="*/ 70676 h 1989"/>
                <a:gd name="T4" fmla="*/ 1929050 w 2381"/>
                <a:gd name="T5" fmla="*/ 129712 h 1989"/>
                <a:gd name="T6" fmla="*/ 1903274 w 2381"/>
                <a:gd name="T7" fmla="*/ 187085 h 1989"/>
                <a:gd name="T8" fmla="*/ 1879993 w 2381"/>
                <a:gd name="T9" fmla="*/ 246120 h 1989"/>
                <a:gd name="T10" fmla="*/ 1854216 w 2381"/>
                <a:gd name="T11" fmla="*/ 302661 h 1989"/>
                <a:gd name="T12" fmla="*/ 1830103 w 2381"/>
                <a:gd name="T13" fmla="*/ 361697 h 1989"/>
                <a:gd name="T14" fmla="*/ 1805159 w 2381"/>
                <a:gd name="T15" fmla="*/ 419070 h 1989"/>
                <a:gd name="T16" fmla="*/ 1781046 w 2381"/>
                <a:gd name="T17" fmla="*/ 478105 h 1989"/>
                <a:gd name="T18" fmla="*/ 1756101 w 2381"/>
                <a:gd name="T19" fmla="*/ 534646 h 1989"/>
                <a:gd name="T20" fmla="*/ 1731988 w 2381"/>
                <a:gd name="T21" fmla="*/ 593682 h 1989"/>
                <a:gd name="T22" fmla="*/ 1707043 w 2381"/>
                <a:gd name="T23" fmla="*/ 651054 h 1989"/>
                <a:gd name="T24" fmla="*/ 1682930 w 2381"/>
                <a:gd name="T25" fmla="*/ 710090 h 1989"/>
                <a:gd name="T26" fmla="*/ 1659648 w 2381"/>
                <a:gd name="T27" fmla="*/ 766631 h 1989"/>
                <a:gd name="T28" fmla="*/ 1633872 w 2381"/>
                <a:gd name="T29" fmla="*/ 825667 h 1989"/>
                <a:gd name="T30" fmla="*/ 1610591 w 2381"/>
                <a:gd name="T31" fmla="*/ 883039 h 1989"/>
                <a:gd name="T32" fmla="*/ 1584815 w 2381"/>
                <a:gd name="T33" fmla="*/ 939581 h 1989"/>
                <a:gd name="T34" fmla="*/ 1561533 w 2381"/>
                <a:gd name="T35" fmla="*/ 998616 h 1989"/>
                <a:gd name="T36" fmla="*/ 1535757 w 2381"/>
                <a:gd name="T37" fmla="*/ 1055989 h 1989"/>
                <a:gd name="T38" fmla="*/ 1511644 w 2381"/>
                <a:gd name="T39" fmla="*/ 1115024 h 1989"/>
                <a:gd name="T40" fmla="*/ 1486699 w 2381"/>
                <a:gd name="T41" fmla="*/ 1171565 h 1989"/>
                <a:gd name="T42" fmla="*/ 1462586 w 2381"/>
                <a:gd name="T43" fmla="*/ 1230601 h 1989"/>
                <a:gd name="T44" fmla="*/ 1437641 w 2381"/>
                <a:gd name="T45" fmla="*/ 1287974 h 1989"/>
                <a:gd name="T46" fmla="*/ 1413528 w 2381"/>
                <a:gd name="T47" fmla="*/ 1347009 h 1989"/>
                <a:gd name="T48" fmla="*/ 1387752 w 2381"/>
                <a:gd name="T49" fmla="*/ 1403550 h 1989"/>
                <a:gd name="T50" fmla="*/ 1364470 w 2381"/>
                <a:gd name="T51" fmla="*/ 1462586 h 1989"/>
                <a:gd name="T52" fmla="*/ 1341189 w 2381"/>
                <a:gd name="T53" fmla="*/ 1519959 h 1989"/>
                <a:gd name="T54" fmla="*/ 1315413 w 2381"/>
                <a:gd name="T55" fmla="*/ 1578994 h 1989"/>
                <a:gd name="T56" fmla="*/ 1292131 w 2381"/>
                <a:gd name="T57" fmla="*/ 1635535 h 1989"/>
                <a:gd name="T58" fmla="*/ 1243073 w 2381"/>
                <a:gd name="T59" fmla="*/ 1629715 h 1989"/>
                <a:gd name="T60" fmla="*/ 1199836 w 2381"/>
                <a:gd name="T61" fmla="*/ 1584815 h 1989"/>
                <a:gd name="T62" fmla="*/ 1155767 w 2381"/>
                <a:gd name="T63" fmla="*/ 1537420 h 1989"/>
                <a:gd name="T64" fmla="*/ 1112530 w 2381"/>
                <a:gd name="T65" fmla="*/ 1492519 h 1989"/>
                <a:gd name="T66" fmla="*/ 1069293 w 2381"/>
                <a:gd name="T67" fmla="*/ 1445125 h 1989"/>
                <a:gd name="T68" fmla="*/ 1028550 w 2381"/>
                <a:gd name="T69" fmla="*/ 1400224 h 1989"/>
                <a:gd name="T70" fmla="*/ 985312 w 2381"/>
                <a:gd name="T71" fmla="*/ 1354493 h 1989"/>
                <a:gd name="T72" fmla="*/ 942075 w 2381"/>
                <a:gd name="T73" fmla="*/ 1307098 h 1989"/>
                <a:gd name="T74" fmla="*/ 898838 w 2381"/>
                <a:gd name="T75" fmla="*/ 1262198 h 1989"/>
                <a:gd name="T76" fmla="*/ 857263 w 2381"/>
                <a:gd name="T77" fmla="*/ 1214803 h 1989"/>
                <a:gd name="T78" fmla="*/ 814026 w 2381"/>
                <a:gd name="T79" fmla="*/ 1169902 h 1989"/>
                <a:gd name="T80" fmla="*/ 770789 w 2381"/>
                <a:gd name="T81" fmla="*/ 1122508 h 1989"/>
                <a:gd name="T82" fmla="*/ 727551 w 2381"/>
                <a:gd name="T83" fmla="*/ 1077607 h 1989"/>
                <a:gd name="T84" fmla="*/ 684314 w 2381"/>
                <a:gd name="T85" fmla="*/ 1031876 h 1989"/>
                <a:gd name="T86" fmla="*/ 642740 w 2381"/>
                <a:gd name="T87" fmla="*/ 985312 h 1989"/>
                <a:gd name="T88" fmla="*/ 599502 w 2381"/>
                <a:gd name="T89" fmla="*/ 939581 h 1989"/>
                <a:gd name="T90" fmla="*/ 556265 w 2381"/>
                <a:gd name="T91" fmla="*/ 893017 h 1989"/>
                <a:gd name="T92" fmla="*/ 513028 w 2381"/>
                <a:gd name="T93" fmla="*/ 847285 h 1989"/>
                <a:gd name="T94" fmla="*/ 472285 w 2381"/>
                <a:gd name="T95" fmla="*/ 799891 h 1989"/>
                <a:gd name="T96" fmla="*/ 429047 w 2381"/>
                <a:gd name="T97" fmla="*/ 754990 h 1989"/>
                <a:gd name="T98" fmla="*/ 385810 w 2381"/>
                <a:gd name="T99" fmla="*/ 707596 h 1989"/>
                <a:gd name="T100" fmla="*/ 342573 w 2381"/>
                <a:gd name="T101" fmla="*/ 662695 h 1989"/>
                <a:gd name="T102" fmla="*/ 299335 w 2381"/>
                <a:gd name="T103" fmla="*/ 617795 h 1989"/>
                <a:gd name="T104" fmla="*/ 257761 w 2381"/>
                <a:gd name="T105" fmla="*/ 570400 h 1989"/>
                <a:gd name="T106" fmla="*/ 214524 w 2381"/>
                <a:gd name="T107" fmla="*/ 524668 h 1989"/>
                <a:gd name="T108" fmla="*/ 171286 w 2381"/>
                <a:gd name="T109" fmla="*/ 478105 h 1989"/>
                <a:gd name="T110" fmla="*/ 128049 w 2381"/>
                <a:gd name="T111" fmla="*/ 432373 h 1989"/>
                <a:gd name="T112" fmla="*/ 84812 w 2381"/>
                <a:gd name="T113" fmla="*/ 385810 h 1989"/>
                <a:gd name="T114" fmla="*/ 43237 w 2381"/>
                <a:gd name="T115" fmla="*/ 340078 h 1989"/>
                <a:gd name="T116" fmla="*/ 0 w 2381"/>
                <a:gd name="T117" fmla="*/ 292683 h 1989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381" h="1989">
                  <a:moveTo>
                    <a:pt x="2379" y="17"/>
                  </a:moveTo>
                  <a:lnTo>
                    <a:pt x="2381" y="10"/>
                  </a:lnTo>
                  <a:lnTo>
                    <a:pt x="2365" y="0"/>
                  </a:lnTo>
                  <a:lnTo>
                    <a:pt x="2360" y="10"/>
                  </a:lnTo>
                  <a:lnTo>
                    <a:pt x="2379" y="17"/>
                  </a:lnTo>
                  <a:close/>
                  <a:moveTo>
                    <a:pt x="2348" y="85"/>
                  </a:moveTo>
                  <a:lnTo>
                    <a:pt x="2362" y="52"/>
                  </a:lnTo>
                  <a:lnTo>
                    <a:pt x="2346" y="43"/>
                  </a:lnTo>
                  <a:lnTo>
                    <a:pt x="2332" y="78"/>
                  </a:lnTo>
                  <a:lnTo>
                    <a:pt x="2348" y="85"/>
                  </a:lnTo>
                  <a:close/>
                  <a:moveTo>
                    <a:pt x="2320" y="156"/>
                  </a:moveTo>
                  <a:lnTo>
                    <a:pt x="2334" y="121"/>
                  </a:lnTo>
                  <a:lnTo>
                    <a:pt x="2315" y="114"/>
                  </a:lnTo>
                  <a:lnTo>
                    <a:pt x="2301" y="149"/>
                  </a:lnTo>
                  <a:lnTo>
                    <a:pt x="2320" y="156"/>
                  </a:lnTo>
                  <a:close/>
                  <a:moveTo>
                    <a:pt x="2289" y="225"/>
                  </a:moveTo>
                  <a:lnTo>
                    <a:pt x="2303" y="192"/>
                  </a:lnTo>
                  <a:lnTo>
                    <a:pt x="2287" y="182"/>
                  </a:lnTo>
                  <a:lnTo>
                    <a:pt x="2272" y="218"/>
                  </a:lnTo>
                  <a:lnTo>
                    <a:pt x="2289" y="225"/>
                  </a:lnTo>
                  <a:close/>
                  <a:moveTo>
                    <a:pt x="2261" y="296"/>
                  </a:moveTo>
                  <a:lnTo>
                    <a:pt x="2275" y="260"/>
                  </a:lnTo>
                  <a:lnTo>
                    <a:pt x="2258" y="253"/>
                  </a:lnTo>
                  <a:lnTo>
                    <a:pt x="2242" y="289"/>
                  </a:lnTo>
                  <a:lnTo>
                    <a:pt x="2261" y="296"/>
                  </a:lnTo>
                  <a:close/>
                  <a:moveTo>
                    <a:pt x="2230" y="364"/>
                  </a:moveTo>
                  <a:lnTo>
                    <a:pt x="2244" y="331"/>
                  </a:lnTo>
                  <a:lnTo>
                    <a:pt x="2227" y="322"/>
                  </a:lnTo>
                  <a:lnTo>
                    <a:pt x="2213" y="357"/>
                  </a:lnTo>
                  <a:lnTo>
                    <a:pt x="2230" y="364"/>
                  </a:lnTo>
                  <a:close/>
                  <a:moveTo>
                    <a:pt x="2201" y="435"/>
                  </a:moveTo>
                  <a:lnTo>
                    <a:pt x="2216" y="400"/>
                  </a:lnTo>
                  <a:lnTo>
                    <a:pt x="2199" y="393"/>
                  </a:lnTo>
                  <a:lnTo>
                    <a:pt x="2183" y="428"/>
                  </a:lnTo>
                  <a:lnTo>
                    <a:pt x="2201" y="435"/>
                  </a:lnTo>
                  <a:close/>
                  <a:moveTo>
                    <a:pt x="2171" y="504"/>
                  </a:moveTo>
                  <a:lnTo>
                    <a:pt x="2187" y="468"/>
                  </a:lnTo>
                  <a:lnTo>
                    <a:pt x="2168" y="461"/>
                  </a:lnTo>
                  <a:lnTo>
                    <a:pt x="2154" y="497"/>
                  </a:lnTo>
                  <a:lnTo>
                    <a:pt x="2171" y="504"/>
                  </a:lnTo>
                  <a:close/>
                  <a:moveTo>
                    <a:pt x="2142" y="575"/>
                  </a:moveTo>
                  <a:lnTo>
                    <a:pt x="2157" y="539"/>
                  </a:lnTo>
                  <a:lnTo>
                    <a:pt x="2140" y="532"/>
                  </a:lnTo>
                  <a:lnTo>
                    <a:pt x="2123" y="568"/>
                  </a:lnTo>
                  <a:lnTo>
                    <a:pt x="2142" y="575"/>
                  </a:lnTo>
                  <a:close/>
                  <a:moveTo>
                    <a:pt x="2112" y="643"/>
                  </a:moveTo>
                  <a:lnTo>
                    <a:pt x="2128" y="608"/>
                  </a:lnTo>
                  <a:lnTo>
                    <a:pt x="2109" y="601"/>
                  </a:lnTo>
                  <a:lnTo>
                    <a:pt x="2095" y="636"/>
                  </a:lnTo>
                  <a:lnTo>
                    <a:pt x="2112" y="643"/>
                  </a:lnTo>
                  <a:close/>
                  <a:moveTo>
                    <a:pt x="2083" y="714"/>
                  </a:moveTo>
                  <a:lnTo>
                    <a:pt x="2097" y="679"/>
                  </a:lnTo>
                  <a:lnTo>
                    <a:pt x="2081" y="672"/>
                  </a:lnTo>
                  <a:lnTo>
                    <a:pt x="2067" y="705"/>
                  </a:lnTo>
                  <a:lnTo>
                    <a:pt x="2083" y="714"/>
                  </a:lnTo>
                  <a:close/>
                  <a:moveTo>
                    <a:pt x="2053" y="783"/>
                  </a:moveTo>
                  <a:lnTo>
                    <a:pt x="2069" y="747"/>
                  </a:lnTo>
                  <a:lnTo>
                    <a:pt x="2050" y="740"/>
                  </a:lnTo>
                  <a:lnTo>
                    <a:pt x="2036" y="776"/>
                  </a:lnTo>
                  <a:lnTo>
                    <a:pt x="2053" y="783"/>
                  </a:lnTo>
                  <a:close/>
                  <a:moveTo>
                    <a:pt x="2024" y="854"/>
                  </a:moveTo>
                  <a:lnTo>
                    <a:pt x="2038" y="818"/>
                  </a:lnTo>
                  <a:lnTo>
                    <a:pt x="2022" y="811"/>
                  </a:lnTo>
                  <a:lnTo>
                    <a:pt x="2008" y="844"/>
                  </a:lnTo>
                  <a:lnTo>
                    <a:pt x="2024" y="854"/>
                  </a:lnTo>
                  <a:close/>
                  <a:moveTo>
                    <a:pt x="1996" y="922"/>
                  </a:moveTo>
                  <a:lnTo>
                    <a:pt x="2010" y="887"/>
                  </a:lnTo>
                  <a:lnTo>
                    <a:pt x="1991" y="880"/>
                  </a:lnTo>
                  <a:lnTo>
                    <a:pt x="1977" y="915"/>
                  </a:lnTo>
                  <a:lnTo>
                    <a:pt x="1996" y="922"/>
                  </a:lnTo>
                  <a:close/>
                  <a:moveTo>
                    <a:pt x="1965" y="993"/>
                  </a:moveTo>
                  <a:lnTo>
                    <a:pt x="1979" y="958"/>
                  </a:lnTo>
                  <a:lnTo>
                    <a:pt x="1963" y="951"/>
                  </a:lnTo>
                  <a:lnTo>
                    <a:pt x="1948" y="984"/>
                  </a:lnTo>
                  <a:lnTo>
                    <a:pt x="1965" y="993"/>
                  </a:lnTo>
                  <a:close/>
                  <a:moveTo>
                    <a:pt x="1937" y="1062"/>
                  </a:moveTo>
                  <a:lnTo>
                    <a:pt x="1951" y="1026"/>
                  </a:lnTo>
                  <a:lnTo>
                    <a:pt x="1932" y="1019"/>
                  </a:lnTo>
                  <a:lnTo>
                    <a:pt x="1918" y="1055"/>
                  </a:lnTo>
                  <a:lnTo>
                    <a:pt x="1937" y="1062"/>
                  </a:lnTo>
                  <a:close/>
                  <a:moveTo>
                    <a:pt x="1906" y="1130"/>
                  </a:moveTo>
                  <a:lnTo>
                    <a:pt x="1920" y="1097"/>
                  </a:lnTo>
                  <a:lnTo>
                    <a:pt x="1904" y="1090"/>
                  </a:lnTo>
                  <a:lnTo>
                    <a:pt x="1889" y="1123"/>
                  </a:lnTo>
                  <a:lnTo>
                    <a:pt x="1906" y="1130"/>
                  </a:lnTo>
                  <a:close/>
                  <a:moveTo>
                    <a:pt x="1878" y="1201"/>
                  </a:moveTo>
                  <a:lnTo>
                    <a:pt x="1892" y="1166"/>
                  </a:lnTo>
                  <a:lnTo>
                    <a:pt x="1875" y="1159"/>
                  </a:lnTo>
                  <a:lnTo>
                    <a:pt x="1859" y="1194"/>
                  </a:lnTo>
                  <a:lnTo>
                    <a:pt x="1878" y="1201"/>
                  </a:lnTo>
                  <a:close/>
                  <a:moveTo>
                    <a:pt x="1847" y="1270"/>
                  </a:moveTo>
                  <a:lnTo>
                    <a:pt x="1861" y="1237"/>
                  </a:lnTo>
                  <a:lnTo>
                    <a:pt x="1844" y="1230"/>
                  </a:lnTo>
                  <a:lnTo>
                    <a:pt x="1830" y="1263"/>
                  </a:lnTo>
                  <a:lnTo>
                    <a:pt x="1847" y="1270"/>
                  </a:lnTo>
                  <a:close/>
                  <a:moveTo>
                    <a:pt x="1818" y="1341"/>
                  </a:moveTo>
                  <a:lnTo>
                    <a:pt x="1833" y="1305"/>
                  </a:lnTo>
                  <a:lnTo>
                    <a:pt x="1816" y="1298"/>
                  </a:lnTo>
                  <a:lnTo>
                    <a:pt x="1800" y="1334"/>
                  </a:lnTo>
                  <a:lnTo>
                    <a:pt x="1818" y="1341"/>
                  </a:lnTo>
                  <a:close/>
                  <a:moveTo>
                    <a:pt x="1788" y="1409"/>
                  </a:moveTo>
                  <a:lnTo>
                    <a:pt x="1804" y="1376"/>
                  </a:lnTo>
                  <a:lnTo>
                    <a:pt x="1785" y="1367"/>
                  </a:lnTo>
                  <a:lnTo>
                    <a:pt x="1771" y="1402"/>
                  </a:lnTo>
                  <a:lnTo>
                    <a:pt x="1788" y="1409"/>
                  </a:lnTo>
                  <a:close/>
                  <a:moveTo>
                    <a:pt x="1759" y="1480"/>
                  </a:moveTo>
                  <a:lnTo>
                    <a:pt x="1774" y="1445"/>
                  </a:lnTo>
                  <a:lnTo>
                    <a:pt x="1757" y="1438"/>
                  </a:lnTo>
                  <a:lnTo>
                    <a:pt x="1740" y="1473"/>
                  </a:lnTo>
                  <a:lnTo>
                    <a:pt x="1759" y="1480"/>
                  </a:lnTo>
                  <a:close/>
                  <a:moveTo>
                    <a:pt x="1729" y="1549"/>
                  </a:moveTo>
                  <a:lnTo>
                    <a:pt x="1745" y="1516"/>
                  </a:lnTo>
                  <a:lnTo>
                    <a:pt x="1726" y="1506"/>
                  </a:lnTo>
                  <a:lnTo>
                    <a:pt x="1712" y="1542"/>
                  </a:lnTo>
                  <a:lnTo>
                    <a:pt x="1729" y="1549"/>
                  </a:lnTo>
                  <a:close/>
                  <a:moveTo>
                    <a:pt x="1700" y="1620"/>
                  </a:moveTo>
                  <a:lnTo>
                    <a:pt x="1714" y="1584"/>
                  </a:lnTo>
                  <a:lnTo>
                    <a:pt x="1698" y="1577"/>
                  </a:lnTo>
                  <a:lnTo>
                    <a:pt x="1684" y="1613"/>
                  </a:lnTo>
                  <a:lnTo>
                    <a:pt x="1700" y="1620"/>
                  </a:lnTo>
                  <a:close/>
                  <a:moveTo>
                    <a:pt x="1669" y="1688"/>
                  </a:moveTo>
                  <a:lnTo>
                    <a:pt x="1686" y="1655"/>
                  </a:lnTo>
                  <a:lnTo>
                    <a:pt x="1667" y="1646"/>
                  </a:lnTo>
                  <a:lnTo>
                    <a:pt x="1653" y="1681"/>
                  </a:lnTo>
                  <a:lnTo>
                    <a:pt x="1669" y="1688"/>
                  </a:lnTo>
                  <a:close/>
                  <a:moveTo>
                    <a:pt x="1641" y="1759"/>
                  </a:moveTo>
                  <a:lnTo>
                    <a:pt x="1655" y="1724"/>
                  </a:lnTo>
                  <a:lnTo>
                    <a:pt x="1639" y="1717"/>
                  </a:lnTo>
                  <a:lnTo>
                    <a:pt x="1625" y="1752"/>
                  </a:lnTo>
                  <a:lnTo>
                    <a:pt x="1641" y="1759"/>
                  </a:lnTo>
                  <a:close/>
                  <a:moveTo>
                    <a:pt x="1613" y="1828"/>
                  </a:moveTo>
                  <a:lnTo>
                    <a:pt x="1627" y="1792"/>
                  </a:lnTo>
                  <a:lnTo>
                    <a:pt x="1608" y="1785"/>
                  </a:lnTo>
                  <a:lnTo>
                    <a:pt x="1594" y="1821"/>
                  </a:lnTo>
                  <a:lnTo>
                    <a:pt x="1613" y="1828"/>
                  </a:lnTo>
                  <a:close/>
                  <a:moveTo>
                    <a:pt x="1582" y="1899"/>
                  </a:moveTo>
                  <a:lnTo>
                    <a:pt x="1596" y="1863"/>
                  </a:lnTo>
                  <a:lnTo>
                    <a:pt x="1580" y="1856"/>
                  </a:lnTo>
                  <a:lnTo>
                    <a:pt x="1565" y="1892"/>
                  </a:lnTo>
                  <a:lnTo>
                    <a:pt x="1582" y="1899"/>
                  </a:lnTo>
                  <a:close/>
                  <a:moveTo>
                    <a:pt x="1554" y="1967"/>
                  </a:moveTo>
                  <a:lnTo>
                    <a:pt x="1568" y="1932"/>
                  </a:lnTo>
                  <a:lnTo>
                    <a:pt x="1549" y="1925"/>
                  </a:lnTo>
                  <a:lnTo>
                    <a:pt x="1535" y="1960"/>
                  </a:lnTo>
                  <a:lnTo>
                    <a:pt x="1554" y="1967"/>
                  </a:lnTo>
                  <a:close/>
                  <a:moveTo>
                    <a:pt x="1495" y="1960"/>
                  </a:moveTo>
                  <a:lnTo>
                    <a:pt x="1521" y="1989"/>
                  </a:lnTo>
                  <a:lnTo>
                    <a:pt x="1532" y="1977"/>
                  </a:lnTo>
                  <a:lnTo>
                    <a:pt x="1506" y="1948"/>
                  </a:lnTo>
                  <a:lnTo>
                    <a:pt x="1495" y="1960"/>
                  </a:lnTo>
                  <a:close/>
                  <a:moveTo>
                    <a:pt x="1443" y="1906"/>
                  </a:moveTo>
                  <a:lnTo>
                    <a:pt x="1469" y="1934"/>
                  </a:lnTo>
                  <a:lnTo>
                    <a:pt x="1483" y="1920"/>
                  </a:lnTo>
                  <a:lnTo>
                    <a:pt x="1457" y="1892"/>
                  </a:lnTo>
                  <a:lnTo>
                    <a:pt x="1443" y="1906"/>
                  </a:lnTo>
                  <a:close/>
                  <a:moveTo>
                    <a:pt x="1390" y="1849"/>
                  </a:moveTo>
                  <a:lnTo>
                    <a:pt x="1417" y="1877"/>
                  </a:lnTo>
                  <a:lnTo>
                    <a:pt x="1431" y="1866"/>
                  </a:lnTo>
                  <a:lnTo>
                    <a:pt x="1405" y="1837"/>
                  </a:lnTo>
                  <a:lnTo>
                    <a:pt x="1390" y="1849"/>
                  </a:lnTo>
                  <a:close/>
                  <a:moveTo>
                    <a:pt x="1338" y="1795"/>
                  </a:moveTo>
                  <a:lnTo>
                    <a:pt x="1364" y="1823"/>
                  </a:lnTo>
                  <a:lnTo>
                    <a:pt x="1379" y="1809"/>
                  </a:lnTo>
                  <a:lnTo>
                    <a:pt x="1353" y="1781"/>
                  </a:lnTo>
                  <a:lnTo>
                    <a:pt x="1338" y="1795"/>
                  </a:lnTo>
                  <a:close/>
                  <a:moveTo>
                    <a:pt x="1286" y="1738"/>
                  </a:moveTo>
                  <a:lnTo>
                    <a:pt x="1312" y="1766"/>
                  </a:lnTo>
                  <a:lnTo>
                    <a:pt x="1327" y="1754"/>
                  </a:lnTo>
                  <a:lnTo>
                    <a:pt x="1301" y="1726"/>
                  </a:lnTo>
                  <a:lnTo>
                    <a:pt x="1286" y="1738"/>
                  </a:lnTo>
                  <a:close/>
                  <a:moveTo>
                    <a:pt x="1237" y="1684"/>
                  </a:moveTo>
                  <a:lnTo>
                    <a:pt x="1263" y="1712"/>
                  </a:lnTo>
                  <a:lnTo>
                    <a:pt x="1275" y="1698"/>
                  </a:lnTo>
                  <a:lnTo>
                    <a:pt x="1251" y="1672"/>
                  </a:lnTo>
                  <a:lnTo>
                    <a:pt x="1237" y="1684"/>
                  </a:lnTo>
                  <a:close/>
                  <a:moveTo>
                    <a:pt x="1185" y="1629"/>
                  </a:moveTo>
                  <a:lnTo>
                    <a:pt x="1211" y="1655"/>
                  </a:lnTo>
                  <a:lnTo>
                    <a:pt x="1225" y="1643"/>
                  </a:lnTo>
                  <a:lnTo>
                    <a:pt x="1199" y="1615"/>
                  </a:lnTo>
                  <a:lnTo>
                    <a:pt x="1185" y="1629"/>
                  </a:lnTo>
                  <a:close/>
                  <a:moveTo>
                    <a:pt x="1133" y="1572"/>
                  </a:moveTo>
                  <a:lnTo>
                    <a:pt x="1159" y="1601"/>
                  </a:lnTo>
                  <a:lnTo>
                    <a:pt x="1173" y="1587"/>
                  </a:lnTo>
                  <a:lnTo>
                    <a:pt x="1147" y="1561"/>
                  </a:lnTo>
                  <a:lnTo>
                    <a:pt x="1133" y="1572"/>
                  </a:lnTo>
                  <a:close/>
                  <a:moveTo>
                    <a:pt x="1081" y="1518"/>
                  </a:moveTo>
                  <a:lnTo>
                    <a:pt x="1107" y="1544"/>
                  </a:lnTo>
                  <a:lnTo>
                    <a:pt x="1121" y="1532"/>
                  </a:lnTo>
                  <a:lnTo>
                    <a:pt x="1095" y="1504"/>
                  </a:lnTo>
                  <a:lnTo>
                    <a:pt x="1081" y="1518"/>
                  </a:lnTo>
                  <a:close/>
                  <a:moveTo>
                    <a:pt x="1031" y="1461"/>
                  </a:moveTo>
                  <a:lnTo>
                    <a:pt x="1055" y="1490"/>
                  </a:lnTo>
                  <a:lnTo>
                    <a:pt x="1069" y="1478"/>
                  </a:lnTo>
                  <a:lnTo>
                    <a:pt x="1043" y="1450"/>
                  </a:lnTo>
                  <a:lnTo>
                    <a:pt x="1031" y="1461"/>
                  </a:lnTo>
                  <a:close/>
                  <a:moveTo>
                    <a:pt x="979" y="1407"/>
                  </a:moveTo>
                  <a:lnTo>
                    <a:pt x="1005" y="1435"/>
                  </a:lnTo>
                  <a:lnTo>
                    <a:pt x="1019" y="1421"/>
                  </a:lnTo>
                  <a:lnTo>
                    <a:pt x="993" y="1393"/>
                  </a:lnTo>
                  <a:lnTo>
                    <a:pt x="979" y="1407"/>
                  </a:lnTo>
                  <a:close/>
                  <a:moveTo>
                    <a:pt x="927" y="1350"/>
                  </a:moveTo>
                  <a:lnTo>
                    <a:pt x="953" y="1379"/>
                  </a:lnTo>
                  <a:lnTo>
                    <a:pt x="967" y="1367"/>
                  </a:lnTo>
                  <a:lnTo>
                    <a:pt x="941" y="1338"/>
                  </a:lnTo>
                  <a:lnTo>
                    <a:pt x="927" y="1350"/>
                  </a:lnTo>
                  <a:close/>
                  <a:moveTo>
                    <a:pt x="875" y="1296"/>
                  </a:moveTo>
                  <a:lnTo>
                    <a:pt x="901" y="1324"/>
                  </a:lnTo>
                  <a:lnTo>
                    <a:pt x="915" y="1310"/>
                  </a:lnTo>
                  <a:lnTo>
                    <a:pt x="889" y="1282"/>
                  </a:lnTo>
                  <a:lnTo>
                    <a:pt x="875" y="1296"/>
                  </a:lnTo>
                  <a:close/>
                  <a:moveTo>
                    <a:pt x="823" y="1241"/>
                  </a:moveTo>
                  <a:lnTo>
                    <a:pt x="849" y="1267"/>
                  </a:lnTo>
                  <a:lnTo>
                    <a:pt x="863" y="1256"/>
                  </a:lnTo>
                  <a:lnTo>
                    <a:pt x="837" y="1227"/>
                  </a:lnTo>
                  <a:lnTo>
                    <a:pt x="823" y="1241"/>
                  </a:lnTo>
                  <a:close/>
                  <a:moveTo>
                    <a:pt x="773" y="1185"/>
                  </a:moveTo>
                  <a:lnTo>
                    <a:pt x="799" y="1213"/>
                  </a:lnTo>
                  <a:lnTo>
                    <a:pt x="811" y="1199"/>
                  </a:lnTo>
                  <a:lnTo>
                    <a:pt x="788" y="1173"/>
                  </a:lnTo>
                  <a:lnTo>
                    <a:pt x="773" y="1185"/>
                  </a:lnTo>
                  <a:close/>
                  <a:moveTo>
                    <a:pt x="721" y="1130"/>
                  </a:moveTo>
                  <a:lnTo>
                    <a:pt x="747" y="1156"/>
                  </a:lnTo>
                  <a:lnTo>
                    <a:pt x="762" y="1145"/>
                  </a:lnTo>
                  <a:lnTo>
                    <a:pt x="736" y="1116"/>
                  </a:lnTo>
                  <a:lnTo>
                    <a:pt x="721" y="1130"/>
                  </a:lnTo>
                  <a:close/>
                  <a:moveTo>
                    <a:pt x="669" y="1074"/>
                  </a:moveTo>
                  <a:lnTo>
                    <a:pt x="695" y="1102"/>
                  </a:lnTo>
                  <a:lnTo>
                    <a:pt x="710" y="1088"/>
                  </a:lnTo>
                  <a:lnTo>
                    <a:pt x="684" y="1062"/>
                  </a:lnTo>
                  <a:lnTo>
                    <a:pt x="669" y="1074"/>
                  </a:lnTo>
                  <a:close/>
                  <a:moveTo>
                    <a:pt x="617" y="1019"/>
                  </a:moveTo>
                  <a:lnTo>
                    <a:pt x="643" y="1045"/>
                  </a:lnTo>
                  <a:lnTo>
                    <a:pt x="658" y="1033"/>
                  </a:lnTo>
                  <a:lnTo>
                    <a:pt x="632" y="1005"/>
                  </a:lnTo>
                  <a:lnTo>
                    <a:pt x="617" y="1019"/>
                  </a:lnTo>
                  <a:close/>
                  <a:moveTo>
                    <a:pt x="568" y="962"/>
                  </a:moveTo>
                  <a:lnTo>
                    <a:pt x="591" y="991"/>
                  </a:lnTo>
                  <a:lnTo>
                    <a:pt x="606" y="979"/>
                  </a:lnTo>
                  <a:lnTo>
                    <a:pt x="580" y="951"/>
                  </a:lnTo>
                  <a:lnTo>
                    <a:pt x="568" y="962"/>
                  </a:lnTo>
                  <a:close/>
                  <a:moveTo>
                    <a:pt x="516" y="908"/>
                  </a:moveTo>
                  <a:lnTo>
                    <a:pt x="542" y="936"/>
                  </a:lnTo>
                  <a:lnTo>
                    <a:pt x="553" y="922"/>
                  </a:lnTo>
                  <a:lnTo>
                    <a:pt x="530" y="894"/>
                  </a:lnTo>
                  <a:lnTo>
                    <a:pt x="516" y="908"/>
                  </a:lnTo>
                  <a:close/>
                  <a:moveTo>
                    <a:pt x="464" y="851"/>
                  </a:moveTo>
                  <a:lnTo>
                    <a:pt x="490" y="880"/>
                  </a:lnTo>
                  <a:lnTo>
                    <a:pt x="504" y="868"/>
                  </a:lnTo>
                  <a:lnTo>
                    <a:pt x="478" y="840"/>
                  </a:lnTo>
                  <a:lnTo>
                    <a:pt x="464" y="851"/>
                  </a:lnTo>
                  <a:close/>
                  <a:moveTo>
                    <a:pt x="412" y="797"/>
                  </a:moveTo>
                  <a:lnTo>
                    <a:pt x="438" y="825"/>
                  </a:lnTo>
                  <a:lnTo>
                    <a:pt x="452" y="811"/>
                  </a:lnTo>
                  <a:lnTo>
                    <a:pt x="426" y="785"/>
                  </a:lnTo>
                  <a:lnTo>
                    <a:pt x="412" y="797"/>
                  </a:lnTo>
                  <a:close/>
                  <a:moveTo>
                    <a:pt x="360" y="743"/>
                  </a:moveTo>
                  <a:lnTo>
                    <a:pt x="386" y="769"/>
                  </a:lnTo>
                  <a:lnTo>
                    <a:pt x="400" y="757"/>
                  </a:lnTo>
                  <a:lnTo>
                    <a:pt x="374" y="728"/>
                  </a:lnTo>
                  <a:lnTo>
                    <a:pt x="360" y="743"/>
                  </a:lnTo>
                  <a:close/>
                  <a:moveTo>
                    <a:pt x="310" y="686"/>
                  </a:moveTo>
                  <a:lnTo>
                    <a:pt x="334" y="714"/>
                  </a:lnTo>
                  <a:lnTo>
                    <a:pt x="348" y="700"/>
                  </a:lnTo>
                  <a:lnTo>
                    <a:pt x="322" y="674"/>
                  </a:lnTo>
                  <a:lnTo>
                    <a:pt x="310" y="686"/>
                  </a:lnTo>
                  <a:close/>
                  <a:moveTo>
                    <a:pt x="258" y="631"/>
                  </a:moveTo>
                  <a:lnTo>
                    <a:pt x="284" y="657"/>
                  </a:lnTo>
                  <a:lnTo>
                    <a:pt x="298" y="646"/>
                  </a:lnTo>
                  <a:lnTo>
                    <a:pt x="272" y="617"/>
                  </a:lnTo>
                  <a:lnTo>
                    <a:pt x="258" y="631"/>
                  </a:lnTo>
                  <a:close/>
                  <a:moveTo>
                    <a:pt x="206" y="575"/>
                  </a:moveTo>
                  <a:lnTo>
                    <a:pt x="232" y="603"/>
                  </a:lnTo>
                  <a:lnTo>
                    <a:pt x="246" y="589"/>
                  </a:lnTo>
                  <a:lnTo>
                    <a:pt x="220" y="563"/>
                  </a:lnTo>
                  <a:lnTo>
                    <a:pt x="206" y="575"/>
                  </a:lnTo>
                  <a:close/>
                  <a:moveTo>
                    <a:pt x="154" y="520"/>
                  </a:moveTo>
                  <a:lnTo>
                    <a:pt x="180" y="546"/>
                  </a:lnTo>
                  <a:lnTo>
                    <a:pt x="194" y="535"/>
                  </a:lnTo>
                  <a:lnTo>
                    <a:pt x="168" y="506"/>
                  </a:lnTo>
                  <a:lnTo>
                    <a:pt x="154" y="520"/>
                  </a:lnTo>
                  <a:close/>
                  <a:moveTo>
                    <a:pt x="102" y="464"/>
                  </a:moveTo>
                  <a:lnTo>
                    <a:pt x="128" y="492"/>
                  </a:lnTo>
                  <a:lnTo>
                    <a:pt x="142" y="480"/>
                  </a:lnTo>
                  <a:lnTo>
                    <a:pt x="116" y="452"/>
                  </a:lnTo>
                  <a:lnTo>
                    <a:pt x="102" y="464"/>
                  </a:lnTo>
                  <a:close/>
                  <a:moveTo>
                    <a:pt x="52" y="409"/>
                  </a:moveTo>
                  <a:lnTo>
                    <a:pt x="78" y="438"/>
                  </a:lnTo>
                  <a:lnTo>
                    <a:pt x="90" y="423"/>
                  </a:lnTo>
                  <a:lnTo>
                    <a:pt x="66" y="395"/>
                  </a:lnTo>
                  <a:lnTo>
                    <a:pt x="52" y="409"/>
                  </a:lnTo>
                  <a:close/>
                  <a:moveTo>
                    <a:pt x="0" y="352"/>
                  </a:moveTo>
                  <a:lnTo>
                    <a:pt x="26" y="381"/>
                  </a:lnTo>
                  <a:lnTo>
                    <a:pt x="40" y="369"/>
                  </a:lnTo>
                  <a:lnTo>
                    <a:pt x="14" y="341"/>
                  </a:lnTo>
                  <a:lnTo>
                    <a:pt x="0" y="352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Freeform 22"/>
            <p:cNvSpPr>
              <a:spLocks noEditPoints="1"/>
            </p:cNvSpPr>
            <p:nvPr/>
          </p:nvSpPr>
          <p:spPr bwMode="auto">
            <a:xfrm>
              <a:off x="3407407" y="828031"/>
              <a:ext cx="4292136" cy="5219244"/>
            </a:xfrm>
            <a:custGeom>
              <a:avLst/>
              <a:gdLst>
                <a:gd name="T0" fmla="*/ 1533262 w 5162"/>
                <a:gd name="T1" fmla="*/ 4723678 h 6277"/>
                <a:gd name="T2" fmla="*/ 1716189 w 5162"/>
                <a:gd name="T3" fmla="*/ 4772735 h 6277"/>
                <a:gd name="T4" fmla="*/ 1897453 w 5162"/>
                <a:gd name="T5" fmla="*/ 4821793 h 6277"/>
                <a:gd name="T6" fmla="*/ 2080381 w 5162"/>
                <a:gd name="T7" fmla="*/ 4873345 h 6277"/>
                <a:gd name="T8" fmla="*/ 2263308 w 5162"/>
                <a:gd name="T9" fmla="*/ 4922403 h 6277"/>
                <a:gd name="T10" fmla="*/ 2443740 w 5162"/>
                <a:gd name="T11" fmla="*/ 4971461 h 6277"/>
                <a:gd name="T12" fmla="*/ 2626667 w 5162"/>
                <a:gd name="T13" fmla="*/ 5022182 h 6277"/>
                <a:gd name="T14" fmla="*/ 2809595 w 5162"/>
                <a:gd name="T15" fmla="*/ 5071239 h 6277"/>
                <a:gd name="T16" fmla="*/ 2990027 w 5162"/>
                <a:gd name="T17" fmla="*/ 5121129 h 6277"/>
                <a:gd name="T18" fmla="*/ 3172954 w 5162"/>
                <a:gd name="T19" fmla="*/ 5170186 h 6277"/>
                <a:gd name="T20" fmla="*/ 3271901 w 5162"/>
                <a:gd name="T21" fmla="*/ 5199288 h 6277"/>
                <a:gd name="T22" fmla="*/ 3247788 w 5162"/>
                <a:gd name="T23" fmla="*/ 5010541 h 6277"/>
                <a:gd name="T24" fmla="*/ 3222012 w 5162"/>
                <a:gd name="T25" fmla="*/ 4824288 h 6277"/>
                <a:gd name="T26" fmla="*/ 3197068 w 5162"/>
                <a:gd name="T27" fmla="*/ 4637203 h 6277"/>
                <a:gd name="T28" fmla="*/ 3171291 w 5162"/>
                <a:gd name="T29" fmla="*/ 4450119 h 6277"/>
                <a:gd name="T30" fmla="*/ 3145515 w 5162"/>
                <a:gd name="T31" fmla="*/ 4263865 h 6277"/>
                <a:gd name="T32" fmla="*/ 3119739 w 5162"/>
                <a:gd name="T33" fmla="*/ 4076781 h 6277"/>
                <a:gd name="T34" fmla="*/ 3094795 w 5162"/>
                <a:gd name="T35" fmla="*/ 3890528 h 6277"/>
                <a:gd name="T36" fmla="*/ 3070682 w 5162"/>
                <a:gd name="T37" fmla="*/ 3703443 h 6277"/>
                <a:gd name="T38" fmla="*/ 3126391 w 5162"/>
                <a:gd name="T39" fmla="*/ 3530494 h 6277"/>
                <a:gd name="T40" fmla="*/ 3240305 w 5162"/>
                <a:gd name="T41" fmla="*/ 3379163 h 6277"/>
                <a:gd name="T42" fmla="*/ 3354219 w 5162"/>
                <a:gd name="T43" fmla="*/ 3229496 h 6277"/>
                <a:gd name="T44" fmla="*/ 3466469 w 5162"/>
                <a:gd name="T45" fmla="*/ 3078165 h 6277"/>
                <a:gd name="T46" fmla="*/ 3580383 w 5162"/>
                <a:gd name="T47" fmla="*/ 2928497 h 6277"/>
                <a:gd name="T48" fmla="*/ 3694297 w 5162"/>
                <a:gd name="T49" fmla="*/ 2777167 h 6277"/>
                <a:gd name="T50" fmla="*/ 3808211 w 5162"/>
                <a:gd name="T51" fmla="*/ 2628330 h 6277"/>
                <a:gd name="T52" fmla="*/ 3922124 w 5162"/>
                <a:gd name="T53" fmla="*/ 2477000 h 6277"/>
                <a:gd name="T54" fmla="*/ 4036038 w 5162"/>
                <a:gd name="T55" fmla="*/ 2325669 h 6277"/>
                <a:gd name="T56" fmla="*/ 4149952 w 5162"/>
                <a:gd name="T57" fmla="*/ 2176002 h 6277"/>
                <a:gd name="T58" fmla="*/ 4264697 w 5162"/>
                <a:gd name="T59" fmla="*/ 2024671 h 6277"/>
                <a:gd name="T60" fmla="*/ 4213145 w 5162"/>
                <a:gd name="T61" fmla="*/ 1863362 h 6277"/>
                <a:gd name="T62" fmla="*/ 4136648 w 5162"/>
                <a:gd name="T63" fmla="*/ 1690413 h 6277"/>
                <a:gd name="T64" fmla="*/ 4060151 w 5162"/>
                <a:gd name="T65" fmla="*/ 1519127 h 6277"/>
                <a:gd name="T66" fmla="*/ 3982823 w 5162"/>
                <a:gd name="T67" fmla="*/ 1346177 h 6277"/>
                <a:gd name="T68" fmla="*/ 3906326 w 5162"/>
                <a:gd name="T69" fmla="*/ 1173228 h 6277"/>
                <a:gd name="T70" fmla="*/ 3829829 w 5162"/>
                <a:gd name="T71" fmla="*/ 1001942 h 6277"/>
                <a:gd name="T72" fmla="*/ 3753332 w 5162"/>
                <a:gd name="T73" fmla="*/ 828993 h 6277"/>
                <a:gd name="T74" fmla="*/ 3676836 w 5162"/>
                <a:gd name="T75" fmla="*/ 656043 h 6277"/>
                <a:gd name="T76" fmla="*/ 3599507 w 5162"/>
                <a:gd name="T77" fmla="*/ 483094 h 6277"/>
                <a:gd name="T78" fmla="*/ 3542966 w 5162"/>
                <a:gd name="T79" fmla="*/ 318460 h 6277"/>
                <a:gd name="T80" fmla="*/ 3364196 w 5162"/>
                <a:gd name="T81" fmla="*/ 300167 h 6277"/>
                <a:gd name="T82" fmla="*/ 3175449 w 5162"/>
                <a:gd name="T83" fmla="*/ 281043 h 6277"/>
                <a:gd name="T84" fmla="*/ 2988364 w 5162"/>
                <a:gd name="T85" fmla="*/ 261087 h 6277"/>
                <a:gd name="T86" fmla="*/ 2799617 w 5162"/>
                <a:gd name="T87" fmla="*/ 243626 h 6277"/>
                <a:gd name="T88" fmla="*/ 2612532 w 5162"/>
                <a:gd name="T89" fmla="*/ 223670 h 6277"/>
                <a:gd name="T90" fmla="*/ 2423785 w 5162"/>
                <a:gd name="T91" fmla="*/ 206209 h 6277"/>
                <a:gd name="T92" fmla="*/ 2237532 w 5162"/>
                <a:gd name="T93" fmla="*/ 186253 h 6277"/>
                <a:gd name="T94" fmla="*/ 2048784 w 5162"/>
                <a:gd name="T95" fmla="*/ 167129 h 6277"/>
                <a:gd name="T96" fmla="*/ 1861699 w 5162"/>
                <a:gd name="T97" fmla="*/ 148836 h 6277"/>
                <a:gd name="T98" fmla="*/ 1672952 w 5162"/>
                <a:gd name="T99" fmla="*/ 129712 h 6277"/>
                <a:gd name="T100" fmla="*/ 1484204 w 5162"/>
                <a:gd name="T101" fmla="*/ 111419 h 6277"/>
                <a:gd name="T102" fmla="*/ 1297951 w 5162"/>
                <a:gd name="T103" fmla="*/ 92295 h 6277"/>
                <a:gd name="T104" fmla="*/ 1109204 w 5162"/>
                <a:gd name="T105" fmla="*/ 72339 h 6277"/>
                <a:gd name="T106" fmla="*/ 922119 w 5162"/>
                <a:gd name="T107" fmla="*/ 54878 h 6277"/>
                <a:gd name="T108" fmla="*/ 733372 w 5162"/>
                <a:gd name="T109" fmla="*/ 34922 h 6277"/>
                <a:gd name="T110" fmla="*/ 546287 w 5162"/>
                <a:gd name="T111" fmla="*/ 15798 h 6277"/>
                <a:gd name="T112" fmla="*/ 361697 w 5162"/>
                <a:gd name="T113" fmla="*/ 21619 h 6277"/>
                <a:gd name="T114" fmla="*/ 302661 w 5162"/>
                <a:gd name="T115" fmla="*/ 200388 h 6277"/>
                <a:gd name="T116" fmla="*/ 243626 w 5162"/>
                <a:gd name="T117" fmla="*/ 380821 h 6277"/>
                <a:gd name="T118" fmla="*/ 184590 w 5162"/>
                <a:gd name="T119" fmla="*/ 560422 h 6277"/>
                <a:gd name="T120" fmla="*/ 128049 w 5162"/>
                <a:gd name="T121" fmla="*/ 739192 h 6277"/>
                <a:gd name="T122" fmla="*/ 69013 w 5162"/>
                <a:gd name="T123" fmla="*/ 917962 h 6277"/>
                <a:gd name="T124" fmla="*/ 9978 w 5162"/>
                <a:gd name="T125" fmla="*/ 1096731 h 627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5162" h="6277">
                  <a:moveTo>
                    <a:pt x="1698" y="5641"/>
                  </a:moveTo>
                  <a:lnTo>
                    <a:pt x="1662" y="5631"/>
                  </a:lnTo>
                  <a:lnTo>
                    <a:pt x="1658" y="5650"/>
                  </a:lnTo>
                  <a:lnTo>
                    <a:pt x="1693" y="5660"/>
                  </a:lnTo>
                  <a:lnTo>
                    <a:pt x="1698" y="5641"/>
                  </a:lnTo>
                  <a:close/>
                  <a:moveTo>
                    <a:pt x="1771" y="5662"/>
                  </a:moveTo>
                  <a:lnTo>
                    <a:pt x="1736" y="5650"/>
                  </a:lnTo>
                  <a:lnTo>
                    <a:pt x="1731" y="5669"/>
                  </a:lnTo>
                  <a:lnTo>
                    <a:pt x="1766" y="5679"/>
                  </a:lnTo>
                  <a:lnTo>
                    <a:pt x="1771" y="5662"/>
                  </a:lnTo>
                  <a:close/>
                  <a:moveTo>
                    <a:pt x="1844" y="5681"/>
                  </a:moveTo>
                  <a:lnTo>
                    <a:pt x="1809" y="5672"/>
                  </a:lnTo>
                  <a:lnTo>
                    <a:pt x="1804" y="5688"/>
                  </a:lnTo>
                  <a:lnTo>
                    <a:pt x="1840" y="5700"/>
                  </a:lnTo>
                  <a:lnTo>
                    <a:pt x="1844" y="5681"/>
                  </a:lnTo>
                  <a:close/>
                  <a:moveTo>
                    <a:pt x="1918" y="5700"/>
                  </a:moveTo>
                  <a:lnTo>
                    <a:pt x="1882" y="5690"/>
                  </a:lnTo>
                  <a:lnTo>
                    <a:pt x="1878" y="5709"/>
                  </a:lnTo>
                  <a:lnTo>
                    <a:pt x="1913" y="5719"/>
                  </a:lnTo>
                  <a:lnTo>
                    <a:pt x="1918" y="5700"/>
                  </a:lnTo>
                  <a:close/>
                  <a:moveTo>
                    <a:pt x="1991" y="5721"/>
                  </a:moveTo>
                  <a:lnTo>
                    <a:pt x="1956" y="5712"/>
                  </a:lnTo>
                  <a:lnTo>
                    <a:pt x="1948" y="5728"/>
                  </a:lnTo>
                  <a:lnTo>
                    <a:pt x="1986" y="5740"/>
                  </a:lnTo>
                  <a:lnTo>
                    <a:pt x="1991" y="5721"/>
                  </a:lnTo>
                  <a:close/>
                  <a:moveTo>
                    <a:pt x="2064" y="5740"/>
                  </a:moveTo>
                  <a:lnTo>
                    <a:pt x="2026" y="5731"/>
                  </a:lnTo>
                  <a:lnTo>
                    <a:pt x="2022" y="5750"/>
                  </a:lnTo>
                  <a:lnTo>
                    <a:pt x="2060" y="5759"/>
                  </a:lnTo>
                  <a:lnTo>
                    <a:pt x="2064" y="5740"/>
                  </a:lnTo>
                  <a:close/>
                  <a:moveTo>
                    <a:pt x="2138" y="5761"/>
                  </a:moveTo>
                  <a:lnTo>
                    <a:pt x="2100" y="5750"/>
                  </a:lnTo>
                  <a:lnTo>
                    <a:pt x="2095" y="5768"/>
                  </a:lnTo>
                  <a:lnTo>
                    <a:pt x="2133" y="5778"/>
                  </a:lnTo>
                  <a:lnTo>
                    <a:pt x="2138" y="5761"/>
                  </a:lnTo>
                  <a:close/>
                  <a:moveTo>
                    <a:pt x="2211" y="5780"/>
                  </a:moveTo>
                  <a:lnTo>
                    <a:pt x="2173" y="5771"/>
                  </a:lnTo>
                  <a:lnTo>
                    <a:pt x="2168" y="5790"/>
                  </a:lnTo>
                  <a:lnTo>
                    <a:pt x="2204" y="5799"/>
                  </a:lnTo>
                  <a:lnTo>
                    <a:pt x="2211" y="5780"/>
                  </a:lnTo>
                  <a:close/>
                  <a:moveTo>
                    <a:pt x="2282" y="5799"/>
                  </a:moveTo>
                  <a:lnTo>
                    <a:pt x="2246" y="5790"/>
                  </a:lnTo>
                  <a:lnTo>
                    <a:pt x="2242" y="5809"/>
                  </a:lnTo>
                  <a:lnTo>
                    <a:pt x="2277" y="5818"/>
                  </a:lnTo>
                  <a:lnTo>
                    <a:pt x="2282" y="5799"/>
                  </a:lnTo>
                  <a:close/>
                  <a:moveTo>
                    <a:pt x="2355" y="5820"/>
                  </a:moveTo>
                  <a:lnTo>
                    <a:pt x="2320" y="5811"/>
                  </a:lnTo>
                  <a:lnTo>
                    <a:pt x="2315" y="5828"/>
                  </a:lnTo>
                  <a:lnTo>
                    <a:pt x="2350" y="5839"/>
                  </a:lnTo>
                  <a:lnTo>
                    <a:pt x="2355" y="5820"/>
                  </a:lnTo>
                  <a:close/>
                  <a:moveTo>
                    <a:pt x="2428" y="5839"/>
                  </a:moveTo>
                  <a:lnTo>
                    <a:pt x="2393" y="5830"/>
                  </a:lnTo>
                  <a:lnTo>
                    <a:pt x="2388" y="5849"/>
                  </a:lnTo>
                  <a:lnTo>
                    <a:pt x="2424" y="5858"/>
                  </a:lnTo>
                  <a:lnTo>
                    <a:pt x="2428" y="5839"/>
                  </a:lnTo>
                  <a:close/>
                  <a:moveTo>
                    <a:pt x="2502" y="5861"/>
                  </a:moveTo>
                  <a:lnTo>
                    <a:pt x="2466" y="5851"/>
                  </a:lnTo>
                  <a:lnTo>
                    <a:pt x="2462" y="5868"/>
                  </a:lnTo>
                  <a:lnTo>
                    <a:pt x="2497" y="5877"/>
                  </a:lnTo>
                  <a:lnTo>
                    <a:pt x="2502" y="5861"/>
                  </a:lnTo>
                  <a:close/>
                  <a:moveTo>
                    <a:pt x="2575" y="5880"/>
                  </a:moveTo>
                  <a:lnTo>
                    <a:pt x="2537" y="5870"/>
                  </a:lnTo>
                  <a:lnTo>
                    <a:pt x="2532" y="5889"/>
                  </a:lnTo>
                  <a:lnTo>
                    <a:pt x="2570" y="5899"/>
                  </a:lnTo>
                  <a:lnTo>
                    <a:pt x="2575" y="5880"/>
                  </a:lnTo>
                  <a:close/>
                  <a:moveTo>
                    <a:pt x="2648" y="5901"/>
                  </a:moveTo>
                  <a:lnTo>
                    <a:pt x="2610" y="5889"/>
                  </a:lnTo>
                  <a:lnTo>
                    <a:pt x="2606" y="5908"/>
                  </a:lnTo>
                  <a:lnTo>
                    <a:pt x="2644" y="5917"/>
                  </a:lnTo>
                  <a:lnTo>
                    <a:pt x="2648" y="5901"/>
                  </a:lnTo>
                  <a:close/>
                  <a:moveTo>
                    <a:pt x="2722" y="5920"/>
                  </a:moveTo>
                  <a:lnTo>
                    <a:pt x="2684" y="5910"/>
                  </a:lnTo>
                  <a:lnTo>
                    <a:pt x="2679" y="5929"/>
                  </a:lnTo>
                  <a:lnTo>
                    <a:pt x="2717" y="5939"/>
                  </a:lnTo>
                  <a:lnTo>
                    <a:pt x="2722" y="5920"/>
                  </a:lnTo>
                  <a:close/>
                  <a:moveTo>
                    <a:pt x="2795" y="5939"/>
                  </a:moveTo>
                  <a:lnTo>
                    <a:pt x="2757" y="5929"/>
                  </a:lnTo>
                  <a:lnTo>
                    <a:pt x="2752" y="5948"/>
                  </a:lnTo>
                  <a:lnTo>
                    <a:pt x="2788" y="5958"/>
                  </a:lnTo>
                  <a:lnTo>
                    <a:pt x="2795" y="5939"/>
                  </a:lnTo>
                  <a:close/>
                  <a:moveTo>
                    <a:pt x="2866" y="5960"/>
                  </a:moveTo>
                  <a:lnTo>
                    <a:pt x="2830" y="5951"/>
                  </a:lnTo>
                  <a:lnTo>
                    <a:pt x="2826" y="5967"/>
                  </a:lnTo>
                  <a:lnTo>
                    <a:pt x="2861" y="5979"/>
                  </a:lnTo>
                  <a:lnTo>
                    <a:pt x="2866" y="5960"/>
                  </a:lnTo>
                  <a:close/>
                  <a:moveTo>
                    <a:pt x="2939" y="5979"/>
                  </a:moveTo>
                  <a:lnTo>
                    <a:pt x="2904" y="5969"/>
                  </a:lnTo>
                  <a:lnTo>
                    <a:pt x="2899" y="5988"/>
                  </a:lnTo>
                  <a:lnTo>
                    <a:pt x="2934" y="5998"/>
                  </a:lnTo>
                  <a:lnTo>
                    <a:pt x="2939" y="5979"/>
                  </a:lnTo>
                  <a:close/>
                  <a:moveTo>
                    <a:pt x="3012" y="6000"/>
                  </a:moveTo>
                  <a:lnTo>
                    <a:pt x="2977" y="5988"/>
                  </a:lnTo>
                  <a:lnTo>
                    <a:pt x="2972" y="6007"/>
                  </a:lnTo>
                  <a:lnTo>
                    <a:pt x="3008" y="6017"/>
                  </a:lnTo>
                  <a:lnTo>
                    <a:pt x="3012" y="6000"/>
                  </a:lnTo>
                  <a:close/>
                  <a:moveTo>
                    <a:pt x="3086" y="6019"/>
                  </a:moveTo>
                  <a:lnTo>
                    <a:pt x="3050" y="6010"/>
                  </a:lnTo>
                  <a:lnTo>
                    <a:pt x="3043" y="6029"/>
                  </a:lnTo>
                  <a:lnTo>
                    <a:pt x="3081" y="6038"/>
                  </a:lnTo>
                  <a:lnTo>
                    <a:pt x="3086" y="6019"/>
                  </a:lnTo>
                  <a:close/>
                  <a:moveTo>
                    <a:pt x="3159" y="6040"/>
                  </a:moveTo>
                  <a:lnTo>
                    <a:pt x="3121" y="6029"/>
                  </a:lnTo>
                  <a:lnTo>
                    <a:pt x="3116" y="6047"/>
                  </a:lnTo>
                  <a:lnTo>
                    <a:pt x="3154" y="6057"/>
                  </a:lnTo>
                  <a:lnTo>
                    <a:pt x="3159" y="6040"/>
                  </a:lnTo>
                  <a:close/>
                  <a:moveTo>
                    <a:pt x="3232" y="6059"/>
                  </a:moveTo>
                  <a:lnTo>
                    <a:pt x="3194" y="6050"/>
                  </a:lnTo>
                  <a:lnTo>
                    <a:pt x="3190" y="6066"/>
                  </a:lnTo>
                  <a:lnTo>
                    <a:pt x="3228" y="6078"/>
                  </a:lnTo>
                  <a:lnTo>
                    <a:pt x="3232" y="6059"/>
                  </a:lnTo>
                  <a:close/>
                  <a:moveTo>
                    <a:pt x="3306" y="6078"/>
                  </a:moveTo>
                  <a:lnTo>
                    <a:pt x="3268" y="6069"/>
                  </a:lnTo>
                  <a:lnTo>
                    <a:pt x="3263" y="6088"/>
                  </a:lnTo>
                  <a:lnTo>
                    <a:pt x="3301" y="6097"/>
                  </a:lnTo>
                  <a:lnTo>
                    <a:pt x="3306" y="6078"/>
                  </a:lnTo>
                  <a:close/>
                  <a:moveTo>
                    <a:pt x="3379" y="6099"/>
                  </a:moveTo>
                  <a:lnTo>
                    <a:pt x="3341" y="6090"/>
                  </a:lnTo>
                  <a:lnTo>
                    <a:pt x="3336" y="6107"/>
                  </a:lnTo>
                  <a:lnTo>
                    <a:pt x="3372" y="6116"/>
                  </a:lnTo>
                  <a:lnTo>
                    <a:pt x="3379" y="6099"/>
                  </a:lnTo>
                  <a:close/>
                  <a:moveTo>
                    <a:pt x="3450" y="6118"/>
                  </a:moveTo>
                  <a:lnTo>
                    <a:pt x="3414" y="6109"/>
                  </a:lnTo>
                  <a:lnTo>
                    <a:pt x="3410" y="6128"/>
                  </a:lnTo>
                  <a:lnTo>
                    <a:pt x="3445" y="6137"/>
                  </a:lnTo>
                  <a:lnTo>
                    <a:pt x="3450" y="6118"/>
                  </a:lnTo>
                  <a:close/>
                  <a:moveTo>
                    <a:pt x="3523" y="6140"/>
                  </a:moveTo>
                  <a:lnTo>
                    <a:pt x="3488" y="6128"/>
                  </a:lnTo>
                  <a:lnTo>
                    <a:pt x="3483" y="6147"/>
                  </a:lnTo>
                  <a:lnTo>
                    <a:pt x="3518" y="6156"/>
                  </a:lnTo>
                  <a:lnTo>
                    <a:pt x="3523" y="6140"/>
                  </a:lnTo>
                  <a:close/>
                  <a:moveTo>
                    <a:pt x="3596" y="6159"/>
                  </a:moveTo>
                  <a:lnTo>
                    <a:pt x="3561" y="6149"/>
                  </a:lnTo>
                  <a:lnTo>
                    <a:pt x="3556" y="6168"/>
                  </a:lnTo>
                  <a:lnTo>
                    <a:pt x="3592" y="6177"/>
                  </a:lnTo>
                  <a:lnTo>
                    <a:pt x="3596" y="6159"/>
                  </a:lnTo>
                  <a:close/>
                  <a:moveTo>
                    <a:pt x="3670" y="6177"/>
                  </a:moveTo>
                  <a:lnTo>
                    <a:pt x="3634" y="6168"/>
                  </a:lnTo>
                  <a:lnTo>
                    <a:pt x="3627" y="6187"/>
                  </a:lnTo>
                  <a:lnTo>
                    <a:pt x="3665" y="6196"/>
                  </a:lnTo>
                  <a:lnTo>
                    <a:pt x="3670" y="6177"/>
                  </a:lnTo>
                  <a:close/>
                  <a:moveTo>
                    <a:pt x="3743" y="6199"/>
                  </a:moveTo>
                  <a:lnTo>
                    <a:pt x="3705" y="6189"/>
                  </a:lnTo>
                  <a:lnTo>
                    <a:pt x="3700" y="6206"/>
                  </a:lnTo>
                  <a:lnTo>
                    <a:pt x="3738" y="6218"/>
                  </a:lnTo>
                  <a:lnTo>
                    <a:pt x="3743" y="6199"/>
                  </a:lnTo>
                  <a:close/>
                  <a:moveTo>
                    <a:pt x="3816" y="6218"/>
                  </a:moveTo>
                  <a:lnTo>
                    <a:pt x="3778" y="6208"/>
                  </a:lnTo>
                  <a:lnTo>
                    <a:pt x="3774" y="6227"/>
                  </a:lnTo>
                  <a:lnTo>
                    <a:pt x="3812" y="6237"/>
                  </a:lnTo>
                  <a:lnTo>
                    <a:pt x="3816" y="6218"/>
                  </a:lnTo>
                  <a:close/>
                  <a:moveTo>
                    <a:pt x="3890" y="6239"/>
                  </a:moveTo>
                  <a:lnTo>
                    <a:pt x="3852" y="6227"/>
                  </a:lnTo>
                  <a:lnTo>
                    <a:pt x="3847" y="6246"/>
                  </a:lnTo>
                  <a:lnTo>
                    <a:pt x="3885" y="6256"/>
                  </a:lnTo>
                  <a:lnTo>
                    <a:pt x="3890" y="6239"/>
                  </a:lnTo>
                  <a:close/>
                  <a:moveTo>
                    <a:pt x="3935" y="6253"/>
                  </a:moveTo>
                  <a:lnTo>
                    <a:pt x="3937" y="6265"/>
                  </a:lnTo>
                  <a:lnTo>
                    <a:pt x="3946" y="6265"/>
                  </a:lnTo>
                  <a:lnTo>
                    <a:pt x="3949" y="6256"/>
                  </a:lnTo>
                  <a:lnTo>
                    <a:pt x="3925" y="6248"/>
                  </a:lnTo>
                  <a:lnTo>
                    <a:pt x="3920" y="6267"/>
                  </a:lnTo>
                  <a:lnTo>
                    <a:pt x="3958" y="6277"/>
                  </a:lnTo>
                  <a:lnTo>
                    <a:pt x="3953" y="6251"/>
                  </a:lnTo>
                  <a:lnTo>
                    <a:pt x="3935" y="6253"/>
                  </a:lnTo>
                  <a:close/>
                  <a:moveTo>
                    <a:pt x="3925" y="6177"/>
                  </a:moveTo>
                  <a:lnTo>
                    <a:pt x="3930" y="6215"/>
                  </a:lnTo>
                  <a:lnTo>
                    <a:pt x="3949" y="6213"/>
                  </a:lnTo>
                  <a:lnTo>
                    <a:pt x="3944" y="6175"/>
                  </a:lnTo>
                  <a:lnTo>
                    <a:pt x="3925" y="6177"/>
                  </a:lnTo>
                  <a:close/>
                  <a:moveTo>
                    <a:pt x="3916" y="6102"/>
                  </a:moveTo>
                  <a:lnTo>
                    <a:pt x="3920" y="6140"/>
                  </a:lnTo>
                  <a:lnTo>
                    <a:pt x="3939" y="6137"/>
                  </a:lnTo>
                  <a:lnTo>
                    <a:pt x="3935" y="6099"/>
                  </a:lnTo>
                  <a:lnTo>
                    <a:pt x="3916" y="6102"/>
                  </a:lnTo>
                  <a:close/>
                  <a:moveTo>
                    <a:pt x="3906" y="6026"/>
                  </a:moveTo>
                  <a:lnTo>
                    <a:pt x="3911" y="6064"/>
                  </a:lnTo>
                  <a:lnTo>
                    <a:pt x="3930" y="6062"/>
                  </a:lnTo>
                  <a:lnTo>
                    <a:pt x="3923" y="6024"/>
                  </a:lnTo>
                  <a:lnTo>
                    <a:pt x="3906" y="6026"/>
                  </a:lnTo>
                  <a:close/>
                  <a:moveTo>
                    <a:pt x="3894" y="5953"/>
                  </a:moveTo>
                  <a:lnTo>
                    <a:pt x="3899" y="5991"/>
                  </a:lnTo>
                  <a:lnTo>
                    <a:pt x="3918" y="5988"/>
                  </a:lnTo>
                  <a:lnTo>
                    <a:pt x="3913" y="5951"/>
                  </a:lnTo>
                  <a:lnTo>
                    <a:pt x="3894" y="5953"/>
                  </a:lnTo>
                  <a:close/>
                  <a:moveTo>
                    <a:pt x="3885" y="5877"/>
                  </a:moveTo>
                  <a:lnTo>
                    <a:pt x="3890" y="5915"/>
                  </a:lnTo>
                  <a:lnTo>
                    <a:pt x="3909" y="5913"/>
                  </a:lnTo>
                  <a:lnTo>
                    <a:pt x="3904" y="5875"/>
                  </a:lnTo>
                  <a:lnTo>
                    <a:pt x="3885" y="5877"/>
                  </a:lnTo>
                  <a:close/>
                  <a:moveTo>
                    <a:pt x="3875" y="5802"/>
                  </a:moveTo>
                  <a:lnTo>
                    <a:pt x="3880" y="5839"/>
                  </a:lnTo>
                  <a:lnTo>
                    <a:pt x="3899" y="5837"/>
                  </a:lnTo>
                  <a:lnTo>
                    <a:pt x="3894" y="5799"/>
                  </a:lnTo>
                  <a:lnTo>
                    <a:pt x="3875" y="5802"/>
                  </a:lnTo>
                  <a:close/>
                  <a:moveTo>
                    <a:pt x="3864" y="5728"/>
                  </a:moveTo>
                  <a:lnTo>
                    <a:pt x="3871" y="5764"/>
                  </a:lnTo>
                  <a:lnTo>
                    <a:pt x="3887" y="5761"/>
                  </a:lnTo>
                  <a:lnTo>
                    <a:pt x="3883" y="5726"/>
                  </a:lnTo>
                  <a:lnTo>
                    <a:pt x="3864" y="5728"/>
                  </a:lnTo>
                  <a:close/>
                  <a:moveTo>
                    <a:pt x="3854" y="5653"/>
                  </a:moveTo>
                  <a:lnTo>
                    <a:pt x="3859" y="5690"/>
                  </a:lnTo>
                  <a:lnTo>
                    <a:pt x="3878" y="5688"/>
                  </a:lnTo>
                  <a:lnTo>
                    <a:pt x="3873" y="5650"/>
                  </a:lnTo>
                  <a:lnTo>
                    <a:pt x="3854" y="5653"/>
                  </a:lnTo>
                  <a:close/>
                  <a:moveTo>
                    <a:pt x="3845" y="5577"/>
                  </a:moveTo>
                  <a:lnTo>
                    <a:pt x="3849" y="5615"/>
                  </a:lnTo>
                  <a:lnTo>
                    <a:pt x="3868" y="5612"/>
                  </a:lnTo>
                  <a:lnTo>
                    <a:pt x="3864" y="5575"/>
                  </a:lnTo>
                  <a:lnTo>
                    <a:pt x="3845" y="5577"/>
                  </a:lnTo>
                  <a:close/>
                  <a:moveTo>
                    <a:pt x="3835" y="5501"/>
                  </a:moveTo>
                  <a:lnTo>
                    <a:pt x="3840" y="5539"/>
                  </a:lnTo>
                  <a:lnTo>
                    <a:pt x="3859" y="5537"/>
                  </a:lnTo>
                  <a:lnTo>
                    <a:pt x="3852" y="5499"/>
                  </a:lnTo>
                  <a:lnTo>
                    <a:pt x="3835" y="5501"/>
                  </a:lnTo>
                  <a:close/>
                  <a:moveTo>
                    <a:pt x="3823" y="5428"/>
                  </a:moveTo>
                  <a:lnTo>
                    <a:pt x="3828" y="5466"/>
                  </a:lnTo>
                  <a:lnTo>
                    <a:pt x="3847" y="5463"/>
                  </a:lnTo>
                  <a:lnTo>
                    <a:pt x="3842" y="5426"/>
                  </a:lnTo>
                  <a:lnTo>
                    <a:pt x="3823" y="5428"/>
                  </a:lnTo>
                  <a:close/>
                  <a:moveTo>
                    <a:pt x="3814" y="5352"/>
                  </a:moveTo>
                  <a:lnTo>
                    <a:pt x="3819" y="5390"/>
                  </a:lnTo>
                  <a:lnTo>
                    <a:pt x="3838" y="5388"/>
                  </a:lnTo>
                  <a:lnTo>
                    <a:pt x="3833" y="5350"/>
                  </a:lnTo>
                  <a:lnTo>
                    <a:pt x="3814" y="5352"/>
                  </a:lnTo>
                  <a:close/>
                  <a:moveTo>
                    <a:pt x="3804" y="5277"/>
                  </a:moveTo>
                  <a:lnTo>
                    <a:pt x="3809" y="5315"/>
                  </a:lnTo>
                  <a:lnTo>
                    <a:pt x="3828" y="5312"/>
                  </a:lnTo>
                  <a:lnTo>
                    <a:pt x="3823" y="5274"/>
                  </a:lnTo>
                  <a:lnTo>
                    <a:pt x="3804" y="5277"/>
                  </a:lnTo>
                  <a:close/>
                  <a:moveTo>
                    <a:pt x="3793" y="5203"/>
                  </a:moveTo>
                  <a:lnTo>
                    <a:pt x="3800" y="5239"/>
                  </a:lnTo>
                  <a:lnTo>
                    <a:pt x="3816" y="5237"/>
                  </a:lnTo>
                  <a:lnTo>
                    <a:pt x="3812" y="5201"/>
                  </a:lnTo>
                  <a:lnTo>
                    <a:pt x="3793" y="5203"/>
                  </a:lnTo>
                  <a:close/>
                  <a:moveTo>
                    <a:pt x="3783" y="5128"/>
                  </a:moveTo>
                  <a:lnTo>
                    <a:pt x="3788" y="5166"/>
                  </a:lnTo>
                  <a:lnTo>
                    <a:pt x="3807" y="5163"/>
                  </a:lnTo>
                  <a:lnTo>
                    <a:pt x="3802" y="5125"/>
                  </a:lnTo>
                  <a:lnTo>
                    <a:pt x="3783" y="5128"/>
                  </a:lnTo>
                  <a:close/>
                  <a:moveTo>
                    <a:pt x="3774" y="5052"/>
                  </a:moveTo>
                  <a:lnTo>
                    <a:pt x="3778" y="5090"/>
                  </a:lnTo>
                  <a:lnTo>
                    <a:pt x="3797" y="5088"/>
                  </a:lnTo>
                  <a:lnTo>
                    <a:pt x="3793" y="5050"/>
                  </a:lnTo>
                  <a:lnTo>
                    <a:pt x="3774" y="5052"/>
                  </a:lnTo>
                  <a:close/>
                  <a:moveTo>
                    <a:pt x="3764" y="4976"/>
                  </a:moveTo>
                  <a:lnTo>
                    <a:pt x="3769" y="5014"/>
                  </a:lnTo>
                  <a:lnTo>
                    <a:pt x="3788" y="5012"/>
                  </a:lnTo>
                  <a:lnTo>
                    <a:pt x="3781" y="4974"/>
                  </a:lnTo>
                  <a:lnTo>
                    <a:pt x="3764" y="4976"/>
                  </a:lnTo>
                  <a:close/>
                  <a:moveTo>
                    <a:pt x="3752" y="4903"/>
                  </a:moveTo>
                  <a:lnTo>
                    <a:pt x="3757" y="4941"/>
                  </a:lnTo>
                  <a:lnTo>
                    <a:pt x="3776" y="4939"/>
                  </a:lnTo>
                  <a:lnTo>
                    <a:pt x="3771" y="4901"/>
                  </a:lnTo>
                  <a:lnTo>
                    <a:pt x="3752" y="4903"/>
                  </a:lnTo>
                  <a:close/>
                  <a:moveTo>
                    <a:pt x="3743" y="4828"/>
                  </a:moveTo>
                  <a:lnTo>
                    <a:pt x="3748" y="4865"/>
                  </a:lnTo>
                  <a:lnTo>
                    <a:pt x="3767" y="4863"/>
                  </a:lnTo>
                  <a:lnTo>
                    <a:pt x="3762" y="4825"/>
                  </a:lnTo>
                  <a:lnTo>
                    <a:pt x="3743" y="4828"/>
                  </a:lnTo>
                  <a:close/>
                  <a:moveTo>
                    <a:pt x="3734" y="4752"/>
                  </a:moveTo>
                  <a:lnTo>
                    <a:pt x="3738" y="4790"/>
                  </a:lnTo>
                  <a:lnTo>
                    <a:pt x="3757" y="4787"/>
                  </a:lnTo>
                  <a:lnTo>
                    <a:pt x="3752" y="4749"/>
                  </a:lnTo>
                  <a:lnTo>
                    <a:pt x="3734" y="4752"/>
                  </a:lnTo>
                  <a:close/>
                  <a:moveTo>
                    <a:pt x="3722" y="4679"/>
                  </a:moveTo>
                  <a:lnTo>
                    <a:pt x="3729" y="4716"/>
                  </a:lnTo>
                  <a:lnTo>
                    <a:pt x="3748" y="4712"/>
                  </a:lnTo>
                  <a:lnTo>
                    <a:pt x="3741" y="4676"/>
                  </a:lnTo>
                  <a:lnTo>
                    <a:pt x="3722" y="4679"/>
                  </a:lnTo>
                  <a:close/>
                  <a:moveTo>
                    <a:pt x="3712" y="4603"/>
                  </a:moveTo>
                  <a:lnTo>
                    <a:pt x="3717" y="4641"/>
                  </a:lnTo>
                  <a:lnTo>
                    <a:pt x="3736" y="4638"/>
                  </a:lnTo>
                  <a:lnTo>
                    <a:pt x="3731" y="4601"/>
                  </a:lnTo>
                  <a:lnTo>
                    <a:pt x="3712" y="4603"/>
                  </a:lnTo>
                  <a:close/>
                  <a:moveTo>
                    <a:pt x="3703" y="4527"/>
                  </a:moveTo>
                  <a:lnTo>
                    <a:pt x="3708" y="4565"/>
                  </a:lnTo>
                  <a:lnTo>
                    <a:pt x="3726" y="4563"/>
                  </a:lnTo>
                  <a:lnTo>
                    <a:pt x="3722" y="4525"/>
                  </a:lnTo>
                  <a:lnTo>
                    <a:pt x="3703" y="4527"/>
                  </a:lnTo>
                  <a:close/>
                  <a:moveTo>
                    <a:pt x="3693" y="4454"/>
                  </a:moveTo>
                  <a:lnTo>
                    <a:pt x="3698" y="4489"/>
                  </a:lnTo>
                  <a:lnTo>
                    <a:pt x="3717" y="4487"/>
                  </a:lnTo>
                  <a:lnTo>
                    <a:pt x="3712" y="4449"/>
                  </a:lnTo>
                  <a:lnTo>
                    <a:pt x="3693" y="4454"/>
                  </a:lnTo>
                  <a:close/>
                  <a:moveTo>
                    <a:pt x="3682" y="4378"/>
                  </a:moveTo>
                  <a:lnTo>
                    <a:pt x="3686" y="4416"/>
                  </a:lnTo>
                  <a:lnTo>
                    <a:pt x="3705" y="4414"/>
                  </a:lnTo>
                  <a:lnTo>
                    <a:pt x="3700" y="4376"/>
                  </a:lnTo>
                  <a:lnTo>
                    <a:pt x="3682" y="4378"/>
                  </a:lnTo>
                  <a:close/>
                  <a:moveTo>
                    <a:pt x="3712" y="4307"/>
                  </a:moveTo>
                  <a:lnTo>
                    <a:pt x="3691" y="4336"/>
                  </a:lnTo>
                  <a:lnTo>
                    <a:pt x="3705" y="4348"/>
                  </a:lnTo>
                  <a:lnTo>
                    <a:pt x="3729" y="4317"/>
                  </a:lnTo>
                  <a:lnTo>
                    <a:pt x="3712" y="4307"/>
                  </a:lnTo>
                  <a:close/>
                  <a:moveTo>
                    <a:pt x="3760" y="4246"/>
                  </a:moveTo>
                  <a:lnTo>
                    <a:pt x="3736" y="4277"/>
                  </a:lnTo>
                  <a:lnTo>
                    <a:pt x="3752" y="4288"/>
                  </a:lnTo>
                  <a:lnTo>
                    <a:pt x="3774" y="4258"/>
                  </a:lnTo>
                  <a:lnTo>
                    <a:pt x="3760" y="4246"/>
                  </a:lnTo>
                  <a:close/>
                  <a:moveTo>
                    <a:pt x="3804" y="4184"/>
                  </a:moveTo>
                  <a:lnTo>
                    <a:pt x="3781" y="4215"/>
                  </a:lnTo>
                  <a:lnTo>
                    <a:pt x="3797" y="4227"/>
                  </a:lnTo>
                  <a:lnTo>
                    <a:pt x="3819" y="4196"/>
                  </a:lnTo>
                  <a:lnTo>
                    <a:pt x="3804" y="4184"/>
                  </a:lnTo>
                  <a:close/>
                  <a:moveTo>
                    <a:pt x="3849" y="4125"/>
                  </a:moveTo>
                  <a:lnTo>
                    <a:pt x="3828" y="4156"/>
                  </a:lnTo>
                  <a:lnTo>
                    <a:pt x="3842" y="4168"/>
                  </a:lnTo>
                  <a:lnTo>
                    <a:pt x="3866" y="4137"/>
                  </a:lnTo>
                  <a:lnTo>
                    <a:pt x="3849" y="4125"/>
                  </a:lnTo>
                  <a:close/>
                  <a:moveTo>
                    <a:pt x="3897" y="4064"/>
                  </a:moveTo>
                  <a:lnTo>
                    <a:pt x="3873" y="4095"/>
                  </a:lnTo>
                  <a:lnTo>
                    <a:pt x="3887" y="4106"/>
                  </a:lnTo>
                  <a:lnTo>
                    <a:pt x="3911" y="4076"/>
                  </a:lnTo>
                  <a:lnTo>
                    <a:pt x="3897" y="4064"/>
                  </a:lnTo>
                  <a:close/>
                  <a:moveTo>
                    <a:pt x="3942" y="4005"/>
                  </a:moveTo>
                  <a:lnTo>
                    <a:pt x="3918" y="4035"/>
                  </a:lnTo>
                  <a:lnTo>
                    <a:pt x="3935" y="4045"/>
                  </a:lnTo>
                  <a:lnTo>
                    <a:pt x="3956" y="4017"/>
                  </a:lnTo>
                  <a:lnTo>
                    <a:pt x="3942" y="4005"/>
                  </a:lnTo>
                  <a:close/>
                  <a:moveTo>
                    <a:pt x="3987" y="3943"/>
                  </a:moveTo>
                  <a:lnTo>
                    <a:pt x="3965" y="3974"/>
                  </a:lnTo>
                  <a:lnTo>
                    <a:pt x="3979" y="3986"/>
                  </a:lnTo>
                  <a:lnTo>
                    <a:pt x="4003" y="3955"/>
                  </a:lnTo>
                  <a:lnTo>
                    <a:pt x="3987" y="3943"/>
                  </a:lnTo>
                  <a:close/>
                  <a:moveTo>
                    <a:pt x="4034" y="3884"/>
                  </a:moveTo>
                  <a:lnTo>
                    <a:pt x="4010" y="3915"/>
                  </a:lnTo>
                  <a:lnTo>
                    <a:pt x="4024" y="3924"/>
                  </a:lnTo>
                  <a:lnTo>
                    <a:pt x="4048" y="3896"/>
                  </a:lnTo>
                  <a:lnTo>
                    <a:pt x="4034" y="3884"/>
                  </a:lnTo>
                  <a:close/>
                  <a:moveTo>
                    <a:pt x="4079" y="3823"/>
                  </a:moveTo>
                  <a:lnTo>
                    <a:pt x="4055" y="3853"/>
                  </a:lnTo>
                  <a:lnTo>
                    <a:pt x="4072" y="3865"/>
                  </a:lnTo>
                  <a:lnTo>
                    <a:pt x="4093" y="3835"/>
                  </a:lnTo>
                  <a:lnTo>
                    <a:pt x="4079" y="3823"/>
                  </a:lnTo>
                  <a:close/>
                  <a:moveTo>
                    <a:pt x="4124" y="3764"/>
                  </a:moveTo>
                  <a:lnTo>
                    <a:pt x="4102" y="3794"/>
                  </a:lnTo>
                  <a:lnTo>
                    <a:pt x="4117" y="3804"/>
                  </a:lnTo>
                  <a:lnTo>
                    <a:pt x="4140" y="3775"/>
                  </a:lnTo>
                  <a:lnTo>
                    <a:pt x="4124" y="3764"/>
                  </a:lnTo>
                  <a:close/>
                  <a:moveTo>
                    <a:pt x="4169" y="3702"/>
                  </a:moveTo>
                  <a:lnTo>
                    <a:pt x="4147" y="3733"/>
                  </a:lnTo>
                  <a:lnTo>
                    <a:pt x="4162" y="3745"/>
                  </a:lnTo>
                  <a:lnTo>
                    <a:pt x="4185" y="3714"/>
                  </a:lnTo>
                  <a:lnTo>
                    <a:pt x="4169" y="3702"/>
                  </a:lnTo>
                  <a:close/>
                  <a:moveTo>
                    <a:pt x="4216" y="3643"/>
                  </a:moveTo>
                  <a:lnTo>
                    <a:pt x="4192" y="3674"/>
                  </a:lnTo>
                  <a:lnTo>
                    <a:pt x="4206" y="3683"/>
                  </a:lnTo>
                  <a:lnTo>
                    <a:pt x="4230" y="3655"/>
                  </a:lnTo>
                  <a:lnTo>
                    <a:pt x="4216" y="3643"/>
                  </a:lnTo>
                  <a:close/>
                  <a:moveTo>
                    <a:pt x="4261" y="3582"/>
                  </a:moveTo>
                  <a:lnTo>
                    <a:pt x="4237" y="3612"/>
                  </a:lnTo>
                  <a:lnTo>
                    <a:pt x="4254" y="3624"/>
                  </a:lnTo>
                  <a:lnTo>
                    <a:pt x="4275" y="3593"/>
                  </a:lnTo>
                  <a:lnTo>
                    <a:pt x="4261" y="3582"/>
                  </a:lnTo>
                  <a:close/>
                  <a:moveTo>
                    <a:pt x="4306" y="3522"/>
                  </a:moveTo>
                  <a:lnTo>
                    <a:pt x="4284" y="3551"/>
                  </a:lnTo>
                  <a:lnTo>
                    <a:pt x="4299" y="3563"/>
                  </a:lnTo>
                  <a:lnTo>
                    <a:pt x="4322" y="3534"/>
                  </a:lnTo>
                  <a:lnTo>
                    <a:pt x="4306" y="3522"/>
                  </a:lnTo>
                  <a:close/>
                  <a:moveTo>
                    <a:pt x="4353" y="3461"/>
                  </a:moveTo>
                  <a:lnTo>
                    <a:pt x="4329" y="3492"/>
                  </a:lnTo>
                  <a:lnTo>
                    <a:pt x="4344" y="3504"/>
                  </a:lnTo>
                  <a:lnTo>
                    <a:pt x="4367" y="3473"/>
                  </a:lnTo>
                  <a:lnTo>
                    <a:pt x="4353" y="3461"/>
                  </a:lnTo>
                  <a:close/>
                  <a:moveTo>
                    <a:pt x="4398" y="3402"/>
                  </a:moveTo>
                  <a:lnTo>
                    <a:pt x="4374" y="3430"/>
                  </a:lnTo>
                  <a:lnTo>
                    <a:pt x="4391" y="3442"/>
                  </a:lnTo>
                  <a:lnTo>
                    <a:pt x="4412" y="3411"/>
                  </a:lnTo>
                  <a:lnTo>
                    <a:pt x="4398" y="3402"/>
                  </a:lnTo>
                  <a:close/>
                  <a:moveTo>
                    <a:pt x="4443" y="3340"/>
                  </a:moveTo>
                  <a:lnTo>
                    <a:pt x="4422" y="3371"/>
                  </a:lnTo>
                  <a:lnTo>
                    <a:pt x="4436" y="3383"/>
                  </a:lnTo>
                  <a:lnTo>
                    <a:pt x="4459" y="3352"/>
                  </a:lnTo>
                  <a:lnTo>
                    <a:pt x="4443" y="3340"/>
                  </a:lnTo>
                  <a:close/>
                  <a:moveTo>
                    <a:pt x="4490" y="3281"/>
                  </a:moveTo>
                  <a:lnTo>
                    <a:pt x="4467" y="3310"/>
                  </a:lnTo>
                  <a:lnTo>
                    <a:pt x="4481" y="3321"/>
                  </a:lnTo>
                  <a:lnTo>
                    <a:pt x="4504" y="3291"/>
                  </a:lnTo>
                  <a:lnTo>
                    <a:pt x="4490" y="3281"/>
                  </a:lnTo>
                  <a:close/>
                  <a:moveTo>
                    <a:pt x="4535" y="3220"/>
                  </a:moveTo>
                  <a:lnTo>
                    <a:pt x="4511" y="3251"/>
                  </a:lnTo>
                  <a:lnTo>
                    <a:pt x="4528" y="3262"/>
                  </a:lnTo>
                  <a:lnTo>
                    <a:pt x="4549" y="3232"/>
                  </a:lnTo>
                  <a:lnTo>
                    <a:pt x="4535" y="3220"/>
                  </a:lnTo>
                  <a:close/>
                  <a:moveTo>
                    <a:pt x="4580" y="3161"/>
                  </a:moveTo>
                  <a:lnTo>
                    <a:pt x="4559" y="3189"/>
                  </a:lnTo>
                  <a:lnTo>
                    <a:pt x="4573" y="3201"/>
                  </a:lnTo>
                  <a:lnTo>
                    <a:pt x="4597" y="3170"/>
                  </a:lnTo>
                  <a:lnTo>
                    <a:pt x="4580" y="3161"/>
                  </a:lnTo>
                  <a:close/>
                  <a:moveTo>
                    <a:pt x="4625" y="3099"/>
                  </a:moveTo>
                  <a:lnTo>
                    <a:pt x="4604" y="3130"/>
                  </a:lnTo>
                  <a:lnTo>
                    <a:pt x="4618" y="3142"/>
                  </a:lnTo>
                  <a:lnTo>
                    <a:pt x="4641" y="3111"/>
                  </a:lnTo>
                  <a:lnTo>
                    <a:pt x="4625" y="3099"/>
                  </a:lnTo>
                  <a:close/>
                  <a:moveTo>
                    <a:pt x="4672" y="3038"/>
                  </a:moveTo>
                  <a:lnTo>
                    <a:pt x="4649" y="3069"/>
                  </a:lnTo>
                  <a:lnTo>
                    <a:pt x="4663" y="3080"/>
                  </a:lnTo>
                  <a:lnTo>
                    <a:pt x="4686" y="3050"/>
                  </a:lnTo>
                  <a:lnTo>
                    <a:pt x="4672" y="3038"/>
                  </a:lnTo>
                  <a:close/>
                  <a:moveTo>
                    <a:pt x="4717" y="2979"/>
                  </a:moveTo>
                  <a:lnTo>
                    <a:pt x="4694" y="3009"/>
                  </a:lnTo>
                  <a:lnTo>
                    <a:pt x="4710" y="3021"/>
                  </a:lnTo>
                  <a:lnTo>
                    <a:pt x="4731" y="2990"/>
                  </a:lnTo>
                  <a:lnTo>
                    <a:pt x="4717" y="2979"/>
                  </a:lnTo>
                  <a:close/>
                  <a:moveTo>
                    <a:pt x="4762" y="2917"/>
                  </a:moveTo>
                  <a:lnTo>
                    <a:pt x="4741" y="2948"/>
                  </a:lnTo>
                  <a:lnTo>
                    <a:pt x="4755" y="2960"/>
                  </a:lnTo>
                  <a:lnTo>
                    <a:pt x="4779" y="2929"/>
                  </a:lnTo>
                  <a:lnTo>
                    <a:pt x="4762" y="2917"/>
                  </a:lnTo>
                  <a:close/>
                  <a:moveTo>
                    <a:pt x="4809" y="2858"/>
                  </a:moveTo>
                  <a:lnTo>
                    <a:pt x="4786" y="2889"/>
                  </a:lnTo>
                  <a:lnTo>
                    <a:pt x="4800" y="2901"/>
                  </a:lnTo>
                  <a:lnTo>
                    <a:pt x="4824" y="2870"/>
                  </a:lnTo>
                  <a:lnTo>
                    <a:pt x="4809" y="2858"/>
                  </a:lnTo>
                  <a:close/>
                  <a:moveTo>
                    <a:pt x="4854" y="2797"/>
                  </a:moveTo>
                  <a:lnTo>
                    <a:pt x="4831" y="2827"/>
                  </a:lnTo>
                  <a:lnTo>
                    <a:pt x="4847" y="2839"/>
                  </a:lnTo>
                  <a:lnTo>
                    <a:pt x="4868" y="2808"/>
                  </a:lnTo>
                  <a:lnTo>
                    <a:pt x="4854" y="2797"/>
                  </a:lnTo>
                  <a:close/>
                  <a:moveTo>
                    <a:pt x="4899" y="2738"/>
                  </a:moveTo>
                  <a:lnTo>
                    <a:pt x="4878" y="2768"/>
                  </a:lnTo>
                  <a:lnTo>
                    <a:pt x="4892" y="2778"/>
                  </a:lnTo>
                  <a:lnTo>
                    <a:pt x="4916" y="2749"/>
                  </a:lnTo>
                  <a:lnTo>
                    <a:pt x="4899" y="2738"/>
                  </a:lnTo>
                  <a:close/>
                  <a:moveTo>
                    <a:pt x="4947" y="2676"/>
                  </a:moveTo>
                  <a:lnTo>
                    <a:pt x="4923" y="2707"/>
                  </a:lnTo>
                  <a:lnTo>
                    <a:pt x="4937" y="2719"/>
                  </a:lnTo>
                  <a:lnTo>
                    <a:pt x="4961" y="2688"/>
                  </a:lnTo>
                  <a:lnTo>
                    <a:pt x="4947" y="2676"/>
                  </a:lnTo>
                  <a:close/>
                  <a:moveTo>
                    <a:pt x="4991" y="2617"/>
                  </a:moveTo>
                  <a:lnTo>
                    <a:pt x="4968" y="2648"/>
                  </a:lnTo>
                  <a:lnTo>
                    <a:pt x="4984" y="2657"/>
                  </a:lnTo>
                  <a:lnTo>
                    <a:pt x="5006" y="2629"/>
                  </a:lnTo>
                  <a:lnTo>
                    <a:pt x="4991" y="2617"/>
                  </a:lnTo>
                  <a:close/>
                  <a:moveTo>
                    <a:pt x="5036" y="2555"/>
                  </a:moveTo>
                  <a:lnTo>
                    <a:pt x="5015" y="2586"/>
                  </a:lnTo>
                  <a:lnTo>
                    <a:pt x="5029" y="2598"/>
                  </a:lnTo>
                  <a:lnTo>
                    <a:pt x="5053" y="2567"/>
                  </a:lnTo>
                  <a:lnTo>
                    <a:pt x="5036" y="2555"/>
                  </a:lnTo>
                  <a:close/>
                  <a:moveTo>
                    <a:pt x="5081" y="2496"/>
                  </a:moveTo>
                  <a:lnTo>
                    <a:pt x="5060" y="2527"/>
                  </a:lnTo>
                  <a:lnTo>
                    <a:pt x="5074" y="2537"/>
                  </a:lnTo>
                  <a:lnTo>
                    <a:pt x="5098" y="2508"/>
                  </a:lnTo>
                  <a:lnTo>
                    <a:pt x="5081" y="2496"/>
                  </a:lnTo>
                  <a:close/>
                  <a:moveTo>
                    <a:pt x="5129" y="2435"/>
                  </a:moveTo>
                  <a:lnTo>
                    <a:pt x="5105" y="2466"/>
                  </a:lnTo>
                  <a:lnTo>
                    <a:pt x="5119" y="2477"/>
                  </a:lnTo>
                  <a:lnTo>
                    <a:pt x="5143" y="2447"/>
                  </a:lnTo>
                  <a:lnTo>
                    <a:pt x="5129" y="2435"/>
                  </a:lnTo>
                  <a:close/>
                  <a:moveTo>
                    <a:pt x="5129" y="2381"/>
                  </a:moveTo>
                  <a:lnTo>
                    <a:pt x="5143" y="2414"/>
                  </a:lnTo>
                  <a:lnTo>
                    <a:pt x="5162" y="2407"/>
                  </a:lnTo>
                  <a:lnTo>
                    <a:pt x="5145" y="2371"/>
                  </a:lnTo>
                  <a:lnTo>
                    <a:pt x="5129" y="2381"/>
                  </a:lnTo>
                  <a:close/>
                  <a:moveTo>
                    <a:pt x="5098" y="2310"/>
                  </a:moveTo>
                  <a:lnTo>
                    <a:pt x="5112" y="2345"/>
                  </a:lnTo>
                  <a:lnTo>
                    <a:pt x="5131" y="2338"/>
                  </a:lnTo>
                  <a:lnTo>
                    <a:pt x="5114" y="2302"/>
                  </a:lnTo>
                  <a:lnTo>
                    <a:pt x="5098" y="2310"/>
                  </a:lnTo>
                  <a:close/>
                  <a:moveTo>
                    <a:pt x="5067" y="2241"/>
                  </a:moveTo>
                  <a:lnTo>
                    <a:pt x="5081" y="2276"/>
                  </a:lnTo>
                  <a:lnTo>
                    <a:pt x="5100" y="2267"/>
                  </a:lnTo>
                  <a:lnTo>
                    <a:pt x="5084" y="2234"/>
                  </a:lnTo>
                  <a:lnTo>
                    <a:pt x="5067" y="2241"/>
                  </a:lnTo>
                  <a:close/>
                  <a:moveTo>
                    <a:pt x="5036" y="2172"/>
                  </a:moveTo>
                  <a:lnTo>
                    <a:pt x="5051" y="2206"/>
                  </a:lnTo>
                  <a:lnTo>
                    <a:pt x="5069" y="2198"/>
                  </a:lnTo>
                  <a:lnTo>
                    <a:pt x="5053" y="2165"/>
                  </a:lnTo>
                  <a:lnTo>
                    <a:pt x="5036" y="2172"/>
                  </a:lnTo>
                  <a:close/>
                  <a:moveTo>
                    <a:pt x="5006" y="2104"/>
                  </a:moveTo>
                  <a:lnTo>
                    <a:pt x="5020" y="2137"/>
                  </a:lnTo>
                  <a:lnTo>
                    <a:pt x="5039" y="2130"/>
                  </a:lnTo>
                  <a:lnTo>
                    <a:pt x="5022" y="2094"/>
                  </a:lnTo>
                  <a:lnTo>
                    <a:pt x="5006" y="2104"/>
                  </a:lnTo>
                  <a:close/>
                  <a:moveTo>
                    <a:pt x="4975" y="2033"/>
                  </a:moveTo>
                  <a:lnTo>
                    <a:pt x="4989" y="2068"/>
                  </a:lnTo>
                  <a:lnTo>
                    <a:pt x="5008" y="2061"/>
                  </a:lnTo>
                  <a:lnTo>
                    <a:pt x="4991" y="2026"/>
                  </a:lnTo>
                  <a:lnTo>
                    <a:pt x="4975" y="2033"/>
                  </a:lnTo>
                  <a:close/>
                  <a:moveTo>
                    <a:pt x="4944" y="1964"/>
                  </a:moveTo>
                  <a:lnTo>
                    <a:pt x="4958" y="2000"/>
                  </a:lnTo>
                  <a:lnTo>
                    <a:pt x="4977" y="1993"/>
                  </a:lnTo>
                  <a:lnTo>
                    <a:pt x="4961" y="1957"/>
                  </a:lnTo>
                  <a:lnTo>
                    <a:pt x="4944" y="1964"/>
                  </a:lnTo>
                  <a:close/>
                  <a:moveTo>
                    <a:pt x="4913" y="1896"/>
                  </a:moveTo>
                  <a:lnTo>
                    <a:pt x="4928" y="1931"/>
                  </a:lnTo>
                  <a:lnTo>
                    <a:pt x="4947" y="1922"/>
                  </a:lnTo>
                  <a:lnTo>
                    <a:pt x="4930" y="1889"/>
                  </a:lnTo>
                  <a:lnTo>
                    <a:pt x="4913" y="1896"/>
                  </a:lnTo>
                  <a:close/>
                  <a:moveTo>
                    <a:pt x="4883" y="1827"/>
                  </a:moveTo>
                  <a:lnTo>
                    <a:pt x="4897" y="1860"/>
                  </a:lnTo>
                  <a:lnTo>
                    <a:pt x="4916" y="1853"/>
                  </a:lnTo>
                  <a:lnTo>
                    <a:pt x="4899" y="1818"/>
                  </a:lnTo>
                  <a:lnTo>
                    <a:pt x="4883" y="1827"/>
                  </a:lnTo>
                  <a:close/>
                  <a:moveTo>
                    <a:pt x="4852" y="1756"/>
                  </a:moveTo>
                  <a:lnTo>
                    <a:pt x="4866" y="1792"/>
                  </a:lnTo>
                  <a:lnTo>
                    <a:pt x="4885" y="1785"/>
                  </a:lnTo>
                  <a:lnTo>
                    <a:pt x="4868" y="1749"/>
                  </a:lnTo>
                  <a:lnTo>
                    <a:pt x="4852" y="1756"/>
                  </a:lnTo>
                  <a:close/>
                  <a:moveTo>
                    <a:pt x="4821" y="1688"/>
                  </a:moveTo>
                  <a:lnTo>
                    <a:pt x="4835" y="1723"/>
                  </a:lnTo>
                  <a:lnTo>
                    <a:pt x="4854" y="1716"/>
                  </a:lnTo>
                  <a:lnTo>
                    <a:pt x="4838" y="1681"/>
                  </a:lnTo>
                  <a:lnTo>
                    <a:pt x="4821" y="1688"/>
                  </a:lnTo>
                  <a:close/>
                  <a:moveTo>
                    <a:pt x="4790" y="1619"/>
                  </a:moveTo>
                  <a:lnTo>
                    <a:pt x="4805" y="1655"/>
                  </a:lnTo>
                  <a:lnTo>
                    <a:pt x="4824" y="1645"/>
                  </a:lnTo>
                  <a:lnTo>
                    <a:pt x="4807" y="1612"/>
                  </a:lnTo>
                  <a:lnTo>
                    <a:pt x="4790" y="1619"/>
                  </a:lnTo>
                  <a:close/>
                  <a:moveTo>
                    <a:pt x="4760" y="1551"/>
                  </a:moveTo>
                  <a:lnTo>
                    <a:pt x="4774" y="1584"/>
                  </a:lnTo>
                  <a:lnTo>
                    <a:pt x="4793" y="1577"/>
                  </a:lnTo>
                  <a:lnTo>
                    <a:pt x="4776" y="1541"/>
                  </a:lnTo>
                  <a:lnTo>
                    <a:pt x="4760" y="1551"/>
                  </a:lnTo>
                  <a:close/>
                  <a:moveTo>
                    <a:pt x="4729" y="1480"/>
                  </a:moveTo>
                  <a:lnTo>
                    <a:pt x="4743" y="1515"/>
                  </a:lnTo>
                  <a:lnTo>
                    <a:pt x="4762" y="1508"/>
                  </a:lnTo>
                  <a:lnTo>
                    <a:pt x="4746" y="1473"/>
                  </a:lnTo>
                  <a:lnTo>
                    <a:pt x="4729" y="1480"/>
                  </a:lnTo>
                  <a:close/>
                  <a:moveTo>
                    <a:pt x="4698" y="1411"/>
                  </a:moveTo>
                  <a:lnTo>
                    <a:pt x="4712" y="1447"/>
                  </a:lnTo>
                  <a:lnTo>
                    <a:pt x="4731" y="1440"/>
                  </a:lnTo>
                  <a:lnTo>
                    <a:pt x="4715" y="1404"/>
                  </a:lnTo>
                  <a:lnTo>
                    <a:pt x="4698" y="1411"/>
                  </a:lnTo>
                  <a:close/>
                  <a:moveTo>
                    <a:pt x="4668" y="1343"/>
                  </a:moveTo>
                  <a:lnTo>
                    <a:pt x="4682" y="1378"/>
                  </a:lnTo>
                  <a:lnTo>
                    <a:pt x="4701" y="1369"/>
                  </a:lnTo>
                  <a:lnTo>
                    <a:pt x="4684" y="1336"/>
                  </a:lnTo>
                  <a:lnTo>
                    <a:pt x="4668" y="1343"/>
                  </a:lnTo>
                  <a:close/>
                  <a:moveTo>
                    <a:pt x="4637" y="1274"/>
                  </a:moveTo>
                  <a:lnTo>
                    <a:pt x="4651" y="1307"/>
                  </a:lnTo>
                  <a:lnTo>
                    <a:pt x="4670" y="1300"/>
                  </a:lnTo>
                  <a:lnTo>
                    <a:pt x="4653" y="1267"/>
                  </a:lnTo>
                  <a:lnTo>
                    <a:pt x="4637" y="1274"/>
                  </a:lnTo>
                  <a:close/>
                  <a:moveTo>
                    <a:pt x="4606" y="1205"/>
                  </a:moveTo>
                  <a:lnTo>
                    <a:pt x="4620" y="1239"/>
                  </a:lnTo>
                  <a:lnTo>
                    <a:pt x="4639" y="1231"/>
                  </a:lnTo>
                  <a:lnTo>
                    <a:pt x="4623" y="1196"/>
                  </a:lnTo>
                  <a:lnTo>
                    <a:pt x="4606" y="1205"/>
                  </a:lnTo>
                  <a:close/>
                  <a:moveTo>
                    <a:pt x="4575" y="1135"/>
                  </a:moveTo>
                  <a:lnTo>
                    <a:pt x="4589" y="1170"/>
                  </a:lnTo>
                  <a:lnTo>
                    <a:pt x="4608" y="1163"/>
                  </a:lnTo>
                  <a:lnTo>
                    <a:pt x="4592" y="1127"/>
                  </a:lnTo>
                  <a:lnTo>
                    <a:pt x="4575" y="1135"/>
                  </a:lnTo>
                  <a:close/>
                  <a:moveTo>
                    <a:pt x="4545" y="1066"/>
                  </a:moveTo>
                  <a:lnTo>
                    <a:pt x="4559" y="1101"/>
                  </a:lnTo>
                  <a:lnTo>
                    <a:pt x="4578" y="1092"/>
                  </a:lnTo>
                  <a:lnTo>
                    <a:pt x="4561" y="1059"/>
                  </a:lnTo>
                  <a:lnTo>
                    <a:pt x="4545" y="1066"/>
                  </a:lnTo>
                  <a:close/>
                  <a:moveTo>
                    <a:pt x="4514" y="997"/>
                  </a:moveTo>
                  <a:lnTo>
                    <a:pt x="4528" y="1031"/>
                  </a:lnTo>
                  <a:lnTo>
                    <a:pt x="4547" y="1023"/>
                  </a:lnTo>
                  <a:lnTo>
                    <a:pt x="4530" y="990"/>
                  </a:lnTo>
                  <a:lnTo>
                    <a:pt x="4514" y="997"/>
                  </a:lnTo>
                  <a:close/>
                  <a:moveTo>
                    <a:pt x="4483" y="929"/>
                  </a:moveTo>
                  <a:lnTo>
                    <a:pt x="4497" y="962"/>
                  </a:lnTo>
                  <a:lnTo>
                    <a:pt x="4516" y="955"/>
                  </a:lnTo>
                  <a:lnTo>
                    <a:pt x="4500" y="919"/>
                  </a:lnTo>
                  <a:lnTo>
                    <a:pt x="4483" y="929"/>
                  </a:lnTo>
                  <a:close/>
                  <a:moveTo>
                    <a:pt x="4452" y="858"/>
                  </a:moveTo>
                  <a:lnTo>
                    <a:pt x="4467" y="893"/>
                  </a:lnTo>
                  <a:lnTo>
                    <a:pt x="4485" y="886"/>
                  </a:lnTo>
                  <a:lnTo>
                    <a:pt x="4469" y="851"/>
                  </a:lnTo>
                  <a:lnTo>
                    <a:pt x="4452" y="858"/>
                  </a:lnTo>
                  <a:close/>
                  <a:moveTo>
                    <a:pt x="4422" y="789"/>
                  </a:moveTo>
                  <a:lnTo>
                    <a:pt x="4436" y="825"/>
                  </a:lnTo>
                  <a:lnTo>
                    <a:pt x="4455" y="815"/>
                  </a:lnTo>
                  <a:lnTo>
                    <a:pt x="4438" y="782"/>
                  </a:lnTo>
                  <a:lnTo>
                    <a:pt x="4422" y="789"/>
                  </a:lnTo>
                  <a:close/>
                  <a:moveTo>
                    <a:pt x="4391" y="721"/>
                  </a:moveTo>
                  <a:lnTo>
                    <a:pt x="4405" y="754"/>
                  </a:lnTo>
                  <a:lnTo>
                    <a:pt x="4424" y="747"/>
                  </a:lnTo>
                  <a:lnTo>
                    <a:pt x="4407" y="714"/>
                  </a:lnTo>
                  <a:lnTo>
                    <a:pt x="4391" y="721"/>
                  </a:lnTo>
                  <a:close/>
                  <a:moveTo>
                    <a:pt x="4360" y="652"/>
                  </a:moveTo>
                  <a:lnTo>
                    <a:pt x="4374" y="685"/>
                  </a:lnTo>
                  <a:lnTo>
                    <a:pt x="4393" y="678"/>
                  </a:lnTo>
                  <a:lnTo>
                    <a:pt x="4377" y="643"/>
                  </a:lnTo>
                  <a:lnTo>
                    <a:pt x="4360" y="652"/>
                  </a:lnTo>
                  <a:close/>
                  <a:moveTo>
                    <a:pt x="4329" y="581"/>
                  </a:moveTo>
                  <a:lnTo>
                    <a:pt x="4344" y="617"/>
                  </a:lnTo>
                  <a:lnTo>
                    <a:pt x="4362" y="610"/>
                  </a:lnTo>
                  <a:lnTo>
                    <a:pt x="4346" y="574"/>
                  </a:lnTo>
                  <a:lnTo>
                    <a:pt x="4329" y="581"/>
                  </a:lnTo>
                  <a:close/>
                  <a:moveTo>
                    <a:pt x="4299" y="513"/>
                  </a:moveTo>
                  <a:lnTo>
                    <a:pt x="4313" y="548"/>
                  </a:lnTo>
                  <a:lnTo>
                    <a:pt x="4332" y="539"/>
                  </a:lnTo>
                  <a:lnTo>
                    <a:pt x="4315" y="506"/>
                  </a:lnTo>
                  <a:lnTo>
                    <a:pt x="4299" y="513"/>
                  </a:lnTo>
                  <a:close/>
                  <a:moveTo>
                    <a:pt x="4268" y="444"/>
                  </a:moveTo>
                  <a:lnTo>
                    <a:pt x="4282" y="477"/>
                  </a:lnTo>
                  <a:lnTo>
                    <a:pt x="4301" y="470"/>
                  </a:lnTo>
                  <a:lnTo>
                    <a:pt x="4284" y="437"/>
                  </a:lnTo>
                  <a:lnTo>
                    <a:pt x="4268" y="444"/>
                  </a:lnTo>
                  <a:close/>
                  <a:moveTo>
                    <a:pt x="4230" y="399"/>
                  </a:moveTo>
                  <a:lnTo>
                    <a:pt x="4247" y="399"/>
                  </a:lnTo>
                  <a:lnTo>
                    <a:pt x="4251" y="409"/>
                  </a:lnTo>
                  <a:lnTo>
                    <a:pt x="4270" y="402"/>
                  </a:lnTo>
                  <a:lnTo>
                    <a:pt x="4261" y="383"/>
                  </a:lnTo>
                  <a:lnTo>
                    <a:pt x="4232" y="380"/>
                  </a:lnTo>
                  <a:lnTo>
                    <a:pt x="4230" y="399"/>
                  </a:lnTo>
                  <a:close/>
                  <a:moveTo>
                    <a:pt x="4157" y="390"/>
                  </a:moveTo>
                  <a:lnTo>
                    <a:pt x="4195" y="395"/>
                  </a:lnTo>
                  <a:lnTo>
                    <a:pt x="4195" y="376"/>
                  </a:lnTo>
                  <a:lnTo>
                    <a:pt x="4157" y="371"/>
                  </a:lnTo>
                  <a:lnTo>
                    <a:pt x="4157" y="390"/>
                  </a:lnTo>
                  <a:close/>
                  <a:moveTo>
                    <a:pt x="4081" y="383"/>
                  </a:moveTo>
                  <a:lnTo>
                    <a:pt x="4119" y="387"/>
                  </a:lnTo>
                  <a:lnTo>
                    <a:pt x="4119" y="369"/>
                  </a:lnTo>
                  <a:lnTo>
                    <a:pt x="4083" y="364"/>
                  </a:lnTo>
                  <a:lnTo>
                    <a:pt x="4081" y="383"/>
                  </a:lnTo>
                  <a:close/>
                  <a:moveTo>
                    <a:pt x="4005" y="376"/>
                  </a:moveTo>
                  <a:lnTo>
                    <a:pt x="4043" y="380"/>
                  </a:lnTo>
                  <a:lnTo>
                    <a:pt x="4046" y="361"/>
                  </a:lnTo>
                  <a:lnTo>
                    <a:pt x="4008" y="357"/>
                  </a:lnTo>
                  <a:lnTo>
                    <a:pt x="4005" y="376"/>
                  </a:lnTo>
                  <a:close/>
                  <a:moveTo>
                    <a:pt x="3930" y="369"/>
                  </a:moveTo>
                  <a:lnTo>
                    <a:pt x="3968" y="371"/>
                  </a:lnTo>
                  <a:lnTo>
                    <a:pt x="3970" y="352"/>
                  </a:lnTo>
                  <a:lnTo>
                    <a:pt x="3932" y="350"/>
                  </a:lnTo>
                  <a:lnTo>
                    <a:pt x="3930" y="369"/>
                  </a:lnTo>
                  <a:close/>
                  <a:moveTo>
                    <a:pt x="3854" y="361"/>
                  </a:moveTo>
                  <a:lnTo>
                    <a:pt x="3892" y="364"/>
                  </a:lnTo>
                  <a:lnTo>
                    <a:pt x="3894" y="345"/>
                  </a:lnTo>
                  <a:lnTo>
                    <a:pt x="3857" y="343"/>
                  </a:lnTo>
                  <a:lnTo>
                    <a:pt x="3854" y="361"/>
                  </a:lnTo>
                  <a:close/>
                  <a:moveTo>
                    <a:pt x="3778" y="352"/>
                  </a:moveTo>
                  <a:lnTo>
                    <a:pt x="3816" y="357"/>
                  </a:lnTo>
                  <a:lnTo>
                    <a:pt x="3819" y="338"/>
                  </a:lnTo>
                  <a:lnTo>
                    <a:pt x="3781" y="333"/>
                  </a:lnTo>
                  <a:lnTo>
                    <a:pt x="3778" y="352"/>
                  </a:lnTo>
                  <a:close/>
                  <a:moveTo>
                    <a:pt x="3705" y="345"/>
                  </a:moveTo>
                  <a:lnTo>
                    <a:pt x="3741" y="350"/>
                  </a:lnTo>
                  <a:lnTo>
                    <a:pt x="3743" y="331"/>
                  </a:lnTo>
                  <a:lnTo>
                    <a:pt x="3705" y="326"/>
                  </a:lnTo>
                  <a:lnTo>
                    <a:pt x="3705" y="345"/>
                  </a:lnTo>
                  <a:close/>
                  <a:moveTo>
                    <a:pt x="3630" y="338"/>
                  </a:moveTo>
                  <a:lnTo>
                    <a:pt x="3667" y="343"/>
                  </a:lnTo>
                  <a:lnTo>
                    <a:pt x="3667" y="324"/>
                  </a:lnTo>
                  <a:lnTo>
                    <a:pt x="3632" y="319"/>
                  </a:lnTo>
                  <a:lnTo>
                    <a:pt x="3630" y="338"/>
                  </a:lnTo>
                  <a:close/>
                  <a:moveTo>
                    <a:pt x="3554" y="331"/>
                  </a:moveTo>
                  <a:lnTo>
                    <a:pt x="3592" y="333"/>
                  </a:lnTo>
                  <a:lnTo>
                    <a:pt x="3594" y="314"/>
                  </a:lnTo>
                  <a:lnTo>
                    <a:pt x="3556" y="312"/>
                  </a:lnTo>
                  <a:lnTo>
                    <a:pt x="3554" y="331"/>
                  </a:lnTo>
                  <a:close/>
                  <a:moveTo>
                    <a:pt x="3478" y="324"/>
                  </a:moveTo>
                  <a:lnTo>
                    <a:pt x="3516" y="326"/>
                  </a:lnTo>
                  <a:lnTo>
                    <a:pt x="3518" y="307"/>
                  </a:lnTo>
                  <a:lnTo>
                    <a:pt x="3481" y="305"/>
                  </a:lnTo>
                  <a:lnTo>
                    <a:pt x="3478" y="324"/>
                  </a:lnTo>
                  <a:close/>
                  <a:moveTo>
                    <a:pt x="3403" y="314"/>
                  </a:moveTo>
                  <a:lnTo>
                    <a:pt x="3440" y="319"/>
                  </a:lnTo>
                  <a:lnTo>
                    <a:pt x="3443" y="300"/>
                  </a:lnTo>
                  <a:lnTo>
                    <a:pt x="3405" y="295"/>
                  </a:lnTo>
                  <a:lnTo>
                    <a:pt x="3403" y="314"/>
                  </a:lnTo>
                  <a:close/>
                  <a:moveTo>
                    <a:pt x="3327" y="307"/>
                  </a:moveTo>
                  <a:lnTo>
                    <a:pt x="3365" y="312"/>
                  </a:lnTo>
                  <a:lnTo>
                    <a:pt x="3367" y="293"/>
                  </a:lnTo>
                  <a:lnTo>
                    <a:pt x="3329" y="288"/>
                  </a:lnTo>
                  <a:lnTo>
                    <a:pt x="3327" y="307"/>
                  </a:lnTo>
                  <a:close/>
                  <a:moveTo>
                    <a:pt x="3254" y="300"/>
                  </a:moveTo>
                  <a:lnTo>
                    <a:pt x="3289" y="305"/>
                  </a:lnTo>
                  <a:lnTo>
                    <a:pt x="3291" y="286"/>
                  </a:lnTo>
                  <a:lnTo>
                    <a:pt x="3254" y="281"/>
                  </a:lnTo>
                  <a:lnTo>
                    <a:pt x="3254" y="300"/>
                  </a:lnTo>
                  <a:close/>
                  <a:moveTo>
                    <a:pt x="3178" y="293"/>
                  </a:moveTo>
                  <a:lnTo>
                    <a:pt x="3216" y="295"/>
                  </a:lnTo>
                  <a:lnTo>
                    <a:pt x="3216" y="276"/>
                  </a:lnTo>
                  <a:lnTo>
                    <a:pt x="3180" y="274"/>
                  </a:lnTo>
                  <a:lnTo>
                    <a:pt x="3178" y="293"/>
                  </a:lnTo>
                  <a:close/>
                  <a:moveTo>
                    <a:pt x="3102" y="286"/>
                  </a:moveTo>
                  <a:lnTo>
                    <a:pt x="3140" y="288"/>
                  </a:lnTo>
                  <a:lnTo>
                    <a:pt x="3142" y="269"/>
                  </a:lnTo>
                  <a:lnTo>
                    <a:pt x="3105" y="267"/>
                  </a:lnTo>
                  <a:lnTo>
                    <a:pt x="3102" y="286"/>
                  </a:lnTo>
                  <a:close/>
                  <a:moveTo>
                    <a:pt x="3027" y="276"/>
                  </a:moveTo>
                  <a:lnTo>
                    <a:pt x="3064" y="281"/>
                  </a:lnTo>
                  <a:lnTo>
                    <a:pt x="3067" y="262"/>
                  </a:lnTo>
                  <a:lnTo>
                    <a:pt x="3029" y="257"/>
                  </a:lnTo>
                  <a:lnTo>
                    <a:pt x="3027" y="276"/>
                  </a:lnTo>
                  <a:close/>
                  <a:moveTo>
                    <a:pt x="2951" y="269"/>
                  </a:moveTo>
                  <a:lnTo>
                    <a:pt x="2989" y="274"/>
                  </a:lnTo>
                  <a:lnTo>
                    <a:pt x="2991" y="255"/>
                  </a:lnTo>
                  <a:lnTo>
                    <a:pt x="2953" y="250"/>
                  </a:lnTo>
                  <a:lnTo>
                    <a:pt x="2951" y="269"/>
                  </a:lnTo>
                  <a:close/>
                  <a:moveTo>
                    <a:pt x="2875" y="262"/>
                  </a:moveTo>
                  <a:lnTo>
                    <a:pt x="2913" y="267"/>
                  </a:lnTo>
                  <a:lnTo>
                    <a:pt x="2915" y="248"/>
                  </a:lnTo>
                  <a:lnTo>
                    <a:pt x="2878" y="243"/>
                  </a:lnTo>
                  <a:lnTo>
                    <a:pt x="2875" y="262"/>
                  </a:lnTo>
                  <a:close/>
                  <a:moveTo>
                    <a:pt x="2802" y="255"/>
                  </a:moveTo>
                  <a:lnTo>
                    <a:pt x="2837" y="257"/>
                  </a:lnTo>
                  <a:lnTo>
                    <a:pt x="2840" y="239"/>
                  </a:lnTo>
                  <a:lnTo>
                    <a:pt x="2802" y="236"/>
                  </a:lnTo>
                  <a:lnTo>
                    <a:pt x="2802" y="255"/>
                  </a:lnTo>
                  <a:close/>
                  <a:moveTo>
                    <a:pt x="2726" y="248"/>
                  </a:moveTo>
                  <a:lnTo>
                    <a:pt x="2764" y="250"/>
                  </a:lnTo>
                  <a:lnTo>
                    <a:pt x="2764" y="231"/>
                  </a:lnTo>
                  <a:lnTo>
                    <a:pt x="2726" y="229"/>
                  </a:lnTo>
                  <a:lnTo>
                    <a:pt x="2726" y="248"/>
                  </a:lnTo>
                  <a:close/>
                  <a:moveTo>
                    <a:pt x="2651" y="239"/>
                  </a:moveTo>
                  <a:lnTo>
                    <a:pt x="2689" y="243"/>
                  </a:lnTo>
                  <a:lnTo>
                    <a:pt x="2691" y="224"/>
                  </a:lnTo>
                  <a:lnTo>
                    <a:pt x="2653" y="220"/>
                  </a:lnTo>
                  <a:lnTo>
                    <a:pt x="2651" y="239"/>
                  </a:lnTo>
                  <a:close/>
                  <a:moveTo>
                    <a:pt x="2575" y="231"/>
                  </a:moveTo>
                  <a:lnTo>
                    <a:pt x="2613" y="236"/>
                  </a:lnTo>
                  <a:lnTo>
                    <a:pt x="2615" y="217"/>
                  </a:lnTo>
                  <a:lnTo>
                    <a:pt x="2577" y="213"/>
                  </a:lnTo>
                  <a:lnTo>
                    <a:pt x="2575" y="231"/>
                  </a:lnTo>
                  <a:close/>
                  <a:moveTo>
                    <a:pt x="2499" y="224"/>
                  </a:moveTo>
                  <a:lnTo>
                    <a:pt x="2537" y="229"/>
                  </a:lnTo>
                  <a:lnTo>
                    <a:pt x="2540" y="210"/>
                  </a:lnTo>
                  <a:lnTo>
                    <a:pt x="2502" y="205"/>
                  </a:lnTo>
                  <a:lnTo>
                    <a:pt x="2499" y="224"/>
                  </a:lnTo>
                  <a:close/>
                  <a:moveTo>
                    <a:pt x="2424" y="217"/>
                  </a:moveTo>
                  <a:lnTo>
                    <a:pt x="2462" y="220"/>
                  </a:lnTo>
                  <a:lnTo>
                    <a:pt x="2464" y="201"/>
                  </a:lnTo>
                  <a:lnTo>
                    <a:pt x="2426" y="198"/>
                  </a:lnTo>
                  <a:lnTo>
                    <a:pt x="2424" y="217"/>
                  </a:lnTo>
                  <a:close/>
                  <a:moveTo>
                    <a:pt x="2348" y="210"/>
                  </a:moveTo>
                  <a:lnTo>
                    <a:pt x="2386" y="213"/>
                  </a:lnTo>
                  <a:lnTo>
                    <a:pt x="2388" y="194"/>
                  </a:lnTo>
                  <a:lnTo>
                    <a:pt x="2350" y="191"/>
                  </a:lnTo>
                  <a:lnTo>
                    <a:pt x="2348" y="210"/>
                  </a:lnTo>
                  <a:close/>
                  <a:moveTo>
                    <a:pt x="2275" y="201"/>
                  </a:moveTo>
                  <a:lnTo>
                    <a:pt x="2313" y="205"/>
                  </a:lnTo>
                  <a:lnTo>
                    <a:pt x="2313" y="186"/>
                  </a:lnTo>
                  <a:lnTo>
                    <a:pt x="2275" y="182"/>
                  </a:lnTo>
                  <a:lnTo>
                    <a:pt x="2275" y="201"/>
                  </a:lnTo>
                  <a:close/>
                  <a:moveTo>
                    <a:pt x="2199" y="194"/>
                  </a:moveTo>
                  <a:lnTo>
                    <a:pt x="2237" y="198"/>
                  </a:lnTo>
                  <a:lnTo>
                    <a:pt x="2239" y="179"/>
                  </a:lnTo>
                  <a:lnTo>
                    <a:pt x="2201" y="175"/>
                  </a:lnTo>
                  <a:lnTo>
                    <a:pt x="2199" y="194"/>
                  </a:lnTo>
                  <a:close/>
                  <a:moveTo>
                    <a:pt x="2123" y="186"/>
                  </a:moveTo>
                  <a:lnTo>
                    <a:pt x="2161" y="191"/>
                  </a:lnTo>
                  <a:lnTo>
                    <a:pt x="2164" y="172"/>
                  </a:lnTo>
                  <a:lnTo>
                    <a:pt x="2126" y="168"/>
                  </a:lnTo>
                  <a:lnTo>
                    <a:pt x="2123" y="186"/>
                  </a:lnTo>
                  <a:close/>
                  <a:moveTo>
                    <a:pt x="2048" y="179"/>
                  </a:moveTo>
                  <a:lnTo>
                    <a:pt x="2086" y="182"/>
                  </a:lnTo>
                  <a:lnTo>
                    <a:pt x="2088" y="163"/>
                  </a:lnTo>
                  <a:lnTo>
                    <a:pt x="2050" y="160"/>
                  </a:lnTo>
                  <a:lnTo>
                    <a:pt x="2048" y="179"/>
                  </a:lnTo>
                  <a:close/>
                  <a:moveTo>
                    <a:pt x="1972" y="170"/>
                  </a:moveTo>
                  <a:lnTo>
                    <a:pt x="2010" y="175"/>
                  </a:lnTo>
                  <a:lnTo>
                    <a:pt x="2012" y="156"/>
                  </a:lnTo>
                  <a:lnTo>
                    <a:pt x="1974" y="153"/>
                  </a:lnTo>
                  <a:lnTo>
                    <a:pt x="1972" y="170"/>
                  </a:lnTo>
                  <a:close/>
                  <a:moveTo>
                    <a:pt x="1896" y="163"/>
                  </a:moveTo>
                  <a:lnTo>
                    <a:pt x="1934" y="168"/>
                  </a:lnTo>
                  <a:lnTo>
                    <a:pt x="1937" y="149"/>
                  </a:lnTo>
                  <a:lnTo>
                    <a:pt x="1899" y="144"/>
                  </a:lnTo>
                  <a:lnTo>
                    <a:pt x="1896" y="163"/>
                  </a:lnTo>
                  <a:close/>
                  <a:moveTo>
                    <a:pt x="1823" y="156"/>
                  </a:moveTo>
                  <a:lnTo>
                    <a:pt x="1861" y="160"/>
                  </a:lnTo>
                  <a:lnTo>
                    <a:pt x="1861" y="142"/>
                  </a:lnTo>
                  <a:lnTo>
                    <a:pt x="1823" y="137"/>
                  </a:lnTo>
                  <a:lnTo>
                    <a:pt x="1823" y="156"/>
                  </a:lnTo>
                  <a:close/>
                  <a:moveTo>
                    <a:pt x="1747" y="149"/>
                  </a:moveTo>
                  <a:lnTo>
                    <a:pt x="1785" y="151"/>
                  </a:lnTo>
                  <a:lnTo>
                    <a:pt x="1785" y="134"/>
                  </a:lnTo>
                  <a:lnTo>
                    <a:pt x="1750" y="130"/>
                  </a:lnTo>
                  <a:lnTo>
                    <a:pt x="1747" y="149"/>
                  </a:lnTo>
                  <a:close/>
                  <a:moveTo>
                    <a:pt x="1672" y="142"/>
                  </a:moveTo>
                  <a:lnTo>
                    <a:pt x="1710" y="144"/>
                  </a:lnTo>
                  <a:lnTo>
                    <a:pt x="1712" y="125"/>
                  </a:lnTo>
                  <a:lnTo>
                    <a:pt x="1674" y="123"/>
                  </a:lnTo>
                  <a:lnTo>
                    <a:pt x="1672" y="142"/>
                  </a:lnTo>
                  <a:close/>
                  <a:moveTo>
                    <a:pt x="1596" y="132"/>
                  </a:moveTo>
                  <a:lnTo>
                    <a:pt x="1634" y="137"/>
                  </a:lnTo>
                  <a:lnTo>
                    <a:pt x="1636" y="118"/>
                  </a:lnTo>
                  <a:lnTo>
                    <a:pt x="1599" y="116"/>
                  </a:lnTo>
                  <a:lnTo>
                    <a:pt x="1596" y="132"/>
                  </a:lnTo>
                  <a:close/>
                  <a:moveTo>
                    <a:pt x="1520" y="125"/>
                  </a:moveTo>
                  <a:lnTo>
                    <a:pt x="1558" y="130"/>
                  </a:lnTo>
                  <a:lnTo>
                    <a:pt x="1561" y="111"/>
                  </a:lnTo>
                  <a:lnTo>
                    <a:pt x="1523" y="106"/>
                  </a:lnTo>
                  <a:lnTo>
                    <a:pt x="1520" y="125"/>
                  </a:lnTo>
                  <a:close/>
                  <a:moveTo>
                    <a:pt x="1445" y="118"/>
                  </a:moveTo>
                  <a:lnTo>
                    <a:pt x="1483" y="123"/>
                  </a:lnTo>
                  <a:lnTo>
                    <a:pt x="1485" y="104"/>
                  </a:lnTo>
                  <a:lnTo>
                    <a:pt x="1447" y="99"/>
                  </a:lnTo>
                  <a:lnTo>
                    <a:pt x="1445" y="118"/>
                  </a:lnTo>
                  <a:close/>
                  <a:moveTo>
                    <a:pt x="1372" y="111"/>
                  </a:moveTo>
                  <a:lnTo>
                    <a:pt x="1407" y="113"/>
                  </a:lnTo>
                  <a:lnTo>
                    <a:pt x="1409" y="94"/>
                  </a:lnTo>
                  <a:lnTo>
                    <a:pt x="1372" y="92"/>
                  </a:lnTo>
                  <a:lnTo>
                    <a:pt x="1372" y="111"/>
                  </a:lnTo>
                  <a:close/>
                  <a:moveTo>
                    <a:pt x="1296" y="104"/>
                  </a:moveTo>
                  <a:lnTo>
                    <a:pt x="1334" y="106"/>
                  </a:lnTo>
                  <a:lnTo>
                    <a:pt x="1334" y="87"/>
                  </a:lnTo>
                  <a:lnTo>
                    <a:pt x="1298" y="85"/>
                  </a:lnTo>
                  <a:lnTo>
                    <a:pt x="1296" y="104"/>
                  </a:lnTo>
                  <a:close/>
                  <a:moveTo>
                    <a:pt x="1220" y="94"/>
                  </a:moveTo>
                  <a:lnTo>
                    <a:pt x="1258" y="99"/>
                  </a:lnTo>
                  <a:lnTo>
                    <a:pt x="1260" y="80"/>
                  </a:lnTo>
                  <a:lnTo>
                    <a:pt x="1223" y="75"/>
                  </a:lnTo>
                  <a:lnTo>
                    <a:pt x="1220" y="94"/>
                  </a:lnTo>
                  <a:close/>
                  <a:moveTo>
                    <a:pt x="1145" y="87"/>
                  </a:moveTo>
                  <a:lnTo>
                    <a:pt x="1182" y="92"/>
                  </a:lnTo>
                  <a:lnTo>
                    <a:pt x="1185" y="73"/>
                  </a:lnTo>
                  <a:lnTo>
                    <a:pt x="1147" y="68"/>
                  </a:lnTo>
                  <a:lnTo>
                    <a:pt x="1145" y="87"/>
                  </a:lnTo>
                  <a:close/>
                  <a:moveTo>
                    <a:pt x="1069" y="80"/>
                  </a:moveTo>
                  <a:lnTo>
                    <a:pt x="1107" y="85"/>
                  </a:lnTo>
                  <a:lnTo>
                    <a:pt x="1109" y="66"/>
                  </a:lnTo>
                  <a:lnTo>
                    <a:pt x="1071" y="61"/>
                  </a:lnTo>
                  <a:lnTo>
                    <a:pt x="1069" y="80"/>
                  </a:lnTo>
                  <a:close/>
                  <a:moveTo>
                    <a:pt x="993" y="73"/>
                  </a:moveTo>
                  <a:lnTo>
                    <a:pt x="1031" y="75"/>
                  </a:lnTo>
                  <a:lnTo>
                    <a:pt x="1033" y="56"/>
                  </a:lnTo>
                  <a:lnTo>
                    <a:pt x="996" y="54"/>
                  </a:lnTo>
                  <a:lnTo>
                    <a:pt x="993" y="73"/>
                  </a:lnTo>
                  <a:close/>
                  <a:moveTo>
                    <a:pt x="920" y="66"/>
                  </a:moveTo>
                  <a:lnTo>
                    <a:pt x="955" y="68"/>
                  </a:lnTo>
                  <a:lnTo>
                    <a:pt x="958" y="49"/>
                  </a:lnTo>
                  <a:lnTo>
                    <a:pt x="920" y="47"/>
                  </a:lnTo>
                  <a:lnTo>
                    <a:pt x="920" y="66"/>
                  </a:lnTo>
                  <a:close/>
                  <a:moveTo>
                    <a:pt x="844" y="56"/>
                  </a:moveTo>
                  <a:lnTo>
                    <a:pt x="882" y="61"/>
                  </a:lnTo>
                  <a:lnTo>
                    <a:pt x="882" y="42"/>
                  </a:lnTo>
                  <a:lnTo>
                    <a:pt x="844" y="38"/>
                  </a:lnTo>
                  <a:lnTo>
                    <a:pt x="844" y="56"/>
                  </a:lnTo>
                  <a:close/>
                  <a:moveTo>
                    <a:pt x="769" y="49"/>
                  </a:moveTo>
                  <a:lnTo>
                    <a:pt x="806" y="54"/>
                  </a:lnTo>
                  <a:lnTo>
                    <a:pt x="809" y="35"/>
                  </a:lnTo>
                  <a:lnTo>
                    <a:pt x="771" y="30"/>
                  </a:lnTo>
                  <a:lnTo>
                    <a:pt x="769" y="49"/>
                  </a:lnTo>
                  <a:close/>
                  <a:moveTo>
                    <a:pt x="693" y="42"/>
                  </a:moveTo>
                  <a:lnTo>
                    <a:pt x="731" y="47"/>
                  </a:lnTo>
                  <a:lnTo>
                    <a:pt x="733" y="28"/>
                  </a:lnTo>
                  <a:lnTo>
                    <a:pt x="695" y="23"/>
                  </a:lnTo>
                  <a:lnTo>
                    <a:pt x="693" y="42"/>
                  </a:lnTo>
                  <a:close/>
                  <a:moveTo>
                    <a:pt x="617" y="35"/>
                  </a:moveTo>
                  <a:lnTo>
                    <a:pt x="655" y="38"/>
                  </a:lnTo>
                  <a:lnTo>
                    <a:pt x="657" y="19"/>
                  </a:lnTo>
                  <a:lnTo>
                    <a:pt x="620" y="16"/>
                  </a:lnTo>
                  <a:lnTo>
                    <a:pt x="617" y="35"/>
                  </a:lnTo>
                  <a:close/>
                  <a:moveTo>
                    <a:pt x="542" y="28"/>
                  </a:moveTo>
                  <a:lnTo>
                    <a:pt x="579" y="30"/>
                  </a:lnTo>
                  <a:lnTo>
                    <a:pt x="582" y="12"/>
                  </a:lnTo>
                  <a:lnTo>
                    <a:pt x="544" y="9"/>
                  </a:lnTo>
                  <a:lnTo>
                    <a:pt x="542" y="28"/>
                  </a:lnTo>
                  <a:close/>
                  <a:moveTo>
                    <a:pt x="466" y="19"/>
                  </a:moveTo>
                  <a:lnTo>
                    <a:pt x="504" y="23"/>
                  </a:lnTo>
                  <a:lnTo>
                    <a:pt x="506" y="4"/>
                  </a:lnTo>
                  <a:lnTo>
                    <a:pt x="468" y="0"/>
                  </a:lnTo>
                  <a:lnTo>
                    <a:pt x="466" y="19"/>
                  </a:lnTo>
                  <a:close/>
                  <a:moveTo>
                    <a:pt x="442" y="68"/>
                  </a:moveTo>
                  <a:lnTo>
                    <a:pt x="454" y="33"/>
                  </a:lnTo>
                  <a:lnTo>
                    <a:pt x="435" y="26"/>
                  </a:lnTo>
                  <a:lnTo>
                    <a:pt x="423" y="61"/>
                  </a:lnTo>
                  <a:lnTo>
                    <a:pt x="442" y="68"/>
                  </a:lnTo>
                  <a:close/>
                  <a:moveTo>
                    <a:pt x="419" y="139"/>
                  </a:moveTo>
                  <a:lnTo>
                    <a:pt x="430" y="104"/>
                  </a:lnTo>
                  <a:lnTo>
                    <a:pt x="412" y="99"/>
                  </a:lnTo>
                  <a:lnTo>
                    <a:pt x="400" y="134"/>
                  </a:lnTo>
                  <a:lnTo>
                    <a:pt x="419" y="139"/>
                  </a:lnTo>
                  <a:close/>
                  <a:moveTo>
                    <a:pt x="395" y="213"/>
                  </a:moveTo>
                  <a:lnTo>
                    <a:pt x="407" y="175"/>
                  </a:lnTo>
                  <a:lnTo>
                    <a:pt x="388" y="170"/>
                  </a:lnTo>
                  <a:lnTo>
                    <a:pt x="376" y="205"/>
                  </a:lnTo>
                  <a:lnTo>
                    <a:pt x="395" y="213"/>
                  </a:lnTo>
                  <a:close/>
                  <a:moveTo>
                    <a:pt x="371" y="283"/>
                  </a:moveTo>
                  <a:lnTo>
                    <a:pt x="383" y="248"/>
                  </a:lnTo>
                  <a:lnTo>
                    <a:pt x="364" y="241"/>
                  </a:lnTo>
                  <a:lnTo>
                    <a:pt x="352" y="279"/>
                  </a:lnTo>
                  <a:lnTo>
                    <a:pt x="371" y="283"/>
                  </a:lnTo>
                  <a:close/>
                  <a:moveTo>
                    <a:pt x="348" y="354"/>
                  </a:moveTo>
                  <a:lnTo>
                    <a:pt x="360" y="319"/>
                  </a:lnTo>
                  <a:lnTo>
                    <a:pt x="341" y="314"/>
                  </a:lnTo>
                  <a:lnTo>
                    <a:pt x="329" y="350"/>
                  </a:lnTo>
                  <a:lnTo>
                    <a:pt x="348" y="354"/>
                  </a:lnTo>
                  <a:close/>
                  <a:moveTo>
                    <a:pt x="324" y="428"/>
                  </a:moveTo>
                  <a:lnTo>
                    <a:pt x="336" y="392"/>
                  </a:lnTo>
                  <a:lnTo>
                    <a:pt x="317" y="385"/>
                  </a:lnTo>
                  <a:lnTo>
                    <a:pt x="305" y="421"/>
                  </a:lnTo>
                  <a:lnTo>
                    <a:pt x="324" y="428"/>
                  </a:lnTo>
                  <a:close/>
                  <a:moveTo>
                    <a:pt x="300" y="499"/>
                  </a:moveTo>
                  <a:lnTo>
                    <a:pt x="312" y="463"/>
                  </a:lnTo>
                  <a:lnTo>
                    <a:pt x="293" y="458"/>
                  </a:lnTo>
                  <a:lnTo>
                    <a:pt x="282" y="494"/>
                  </a:lnTo>
                  <a:lnTo>
                    <a:pt x="300" y="499"/>
                  </a:lnTo>
                  <a:close/>
                  <a:moveTo>
                    <a:pt x="277" y="572"/>
                  </a:moveTo>
                  <a:lnTo>
                    <a:pt x="289" y="534"/>
                  </a:lnTo>
                  <a:lnTo>
                    <a:pt x="270" y="529"/>
                  </a:lnTo>
                  <a:lnTo>
                    <a:pt x="258" y="565"/>
                  </a:lnTo>
                  <a:lnTo>
                    <a:pt x="277" y="572"/>
                  </a:lnTo>
                  <a:close/>
                  <a:moveTo>
                    <a:pt x="253" y="643"/>
                  </a:moveTo>
                  <a:lnTo>
                    <a:pt x="265" y="607"/>
                  </a:lnTo>
                  <a:lnTo>
                    <a:pt x="246" y="600"/>
                  </a:lnTo>
                  <a:lnTo>
                    <a:pt x="234" y="638"/>
                  </a:lnTo>
                  <a:lnTo>
                    <a:pt x="253" y="643"/>
                  </a:lnTo>
                  <a:close/>
                  <a:moveTo>
                    <a:pt x="230" y="714"/>
                  </a:moveTo>
                  <a:lnTo>
                    <a:pt x="241" y="678"/>
                  </a:lnTo>
                  <a:lnTo>
                    <a:pt x="222" y="674"/>
                  </a:lnTo>
                  <a:lnTo>
                    <a:pt x="211" y="709"/>
                  </a:lnTo>
                  <a:lnTo>
                    <a:pt x="230" y="714"/>
                  </a:lnTo>
                  <a:close/>
                  <a:moveTo>
                    <a:pt x="206" y="787"/>
                  </a:moveTo>
                  <a:lnTo>
                    <a:pt x="218" y="752"/>
                  </a:lnTo>
                  <a:lnTo>
                    <a:pt x="199" y="744"/>
                  </a:lnTo>
                  <a:lnTo>
                    <a:pt x="187" y="780"/>
                  </a:lnTo>
                  <a:lnTo>
                    <a:pt x="206" y="787"/>
                  </a:lnTo>
                  <a:close/>
                  <a:moveTo>
                    <a:pt x="182" y="858"/>
                  </a:moveTo>
                  <a:lnTo>
                    <a:pt x="194" y="822"/>
                  </a:lnTo>
                  <a:lnTo>
                    <a:pt x="175" y="818"/>
                  </a:lnTo>
                  <a:lnTo>
                    <a:pt x="166" y="853"/>
                  </a:lnTo>
                  <a:lnTo>
                    <a:pt x="182" y="858"/>
                  </a:lnTo>
                  <a:close/>
                  <a:moveTo>
                    <a:pt x="159" y="931"/>
                  </a:moveTo>
                  <a:lnTo>
                    <a:pt x="170" y="893"/>
                  </a:lnTo>
                  <a:lnTo>
                    <a:pt x="154" y="889"/>
                  </a:lnTo>
                  <a:lnTo>
                    <a:pt x="142" y="924"/>
                  </a:lnTo>
                  <a:lnTo>
                    <a:pt x="159" y="931"/>
                  </a:lnTo>
                  <a:close/>
                  <a:moveTo>
                    <a:pt x="135" y="1002"/>
                  </a:moveTo>
                  <a:lnTo>
                    <a:pt x="147" y="967"/>
                  </a:lnTo>
                  <a:lnTo>
                    <a:pt x="130" y="960"/>
                  </a:lnTo>
                  <a:lnTo>
                    <a:pt x="118" y="997"/>
                  </a:lnTo>
                  <a:lnTo>
                    <a:pt x="135" y="1002"/>
                  </a:lnTo>
                  <a:close/>
                  <a:moveTo>
                    <a:pt x="111" y="1073"/>
                  </a:moveTo>
                  <a:lnTo>
                    <a:pt x="123" y="1038"/>
                  </a:lnTo>
                  <a:lnTo>
                    <a:pt x="107" y="1033"/>
                  </a:lnTo>
                  <a:lnTo>
                    <a:pt x="95" y="1068"/>
                  </a:lnTo>
                  <a:lnTo>
                    <a:pt x="111" y="1073"/>
                  </a:lnTo>
                  <a:close/>
                  <a:moveTo>
                    <a:pt x="88" y="1146"/>
                  </a:moveTo>
                  <a:lnTo>
                    <a:pt x="99" y="1111"/>
                  </a:lnTo>
                  <a:lnTo>
                    <a:pt x="83" y="1104"/>
                  </a:lnTo>
                  <a:lnTo>
                    <a:pt x="71" y="1139"/>
                  </a:lnTo>
                  <a:lnTo>
                    <a:pt x="88" y="1146"/>
                  </a:lnTo>
                  <a:close/>
                  <a:moveTo>
                    <a:pt x="64" y="1217"/>
                  </a:moveTo>
                  <a:lnTo>
                    <a:pt x="76" y="1182"/>
                  </a:lnTo>
                  <a:lnTo>
                    <a:pt x="59" y="1177"/>
                  </a:lnTo>
                  <a:lnTo>
                    <a:pt x="47" y="1213"/>
                  </a:lnTo>
                  <a:lnTo>
                    <a:pt x="64" y="1217"/>
                  </a:lnTo>
                  <a:close/>
                  <a:moveTo>
                    <a:pt x="40" y="1291"/>
                  </a:moveTo>
                  <a:lnTo>
                    <a:pt x="52" y="1253"/>
                  </a:lnTo>
                  <a:lnTo>
                    <a:pt x="36" y="1248"/>
                  </a:lnTo>
                  <a:lnTo>
                    <a:pt x="24" y="1284"/>
                  </a:lnTo>
                  <a:lnTo>
                    <a:pt x="40" y="1291"/>
                  </a:lnTo>
                  <a:close/>
                  <a:moveTo>
                    <a:pt x="17" y="1362"/>
                  </a:moveTo>
                  <a:lnTo>
                    <a:pt x="29" y="1326"/>
                  </a:lnTo>
                  <a:lnTo>
                    <a:pt x="12" y="1319"/>
                  </a:lnTo>
                  <a:lnTo>
                    <a:pt x="0" y="1357"/>
                  </a:lnTo>
                  <a:lnTo>
                    <a:pt x="17" y="1362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Freeform 23"/>
            <p:cNvSpPr>
              <a:spLocks noEditPoints="1"/>
            </p:cNvSpPr>
            <p:nvPr/>
          </p:nvSpPr>
          <p:spPr bwMode="auto">
            <a:xfrm>
              <a:off x="3407407" y="828031"/>
              <a:ext cx="4292136" cy="5219244"/>
            </a:xfrm>
            <a:custGeom>
              <a:avLst/>
              <a:gdLst>
                <a:gd name="T0" fmla="*/ 1533262 w 5162"/>
                <a:gd name="T1" fmla="*/ 4723678 h 6277"/>
                <a:gd name="T2" fmla="*/ 1716189 w 5162"/>
                <a:gd name="T3" fmla="*/ 4772735 h 6277"/>
                <a:gd name="T4" fmla="*/ 1897453 w 5162"/>
                <a:gd name="T5" fmla="*/ 4821793 h 6277"/>
                <a:gd name="T6" fmla="*/ 2080381 w 5162"/>
                <a:gd name="T7" fmla="*/ 4873345 h 6277"/>
                <a:gd name="T8" fmla="*/ 2263308 w 5162"/>
                <a:gd name="T9" fmla="*/ 4922403 h 6277"/>
                <a:gd name="T10" fmla="*/ 2443740 w 5162"/>
                <a:gd name="T11" fmla="*/ 4971461 h 6277"/>
                <a:gd name="T12" fmla="*/ 2626667 w 5162"/>
                <a:gd name="T13" fmla="*/ 5022182 h 6277"/>
                <a:gd name="T14" fmla="*/ 2809595 w 5162"/>
                <a:gd name="T15" fmla="*/ 5071239 h 6277"/>
                <a:gd name="T16" fmla="*/ 2990027 w 5162"/>
                <a:gd name="T17" fmla="*/ 5121129 h 6277"/>
                <a:gd name="T18" fmla="*/ 3172954 w 5162"/>
                <a:gd name="T19" fmla="*/ 5170186 h 6277"/>
                <a:gd name="T20" fmla="*/ 3271901 w 5162"/>
                <a:gd name="T21" fmla="*/ 5199288 h 6277"/>
                <a:gd name="T22" fmla="*/ 3247788 w 5162"/>
                <a:gd name="T23" fmla="*/ 5010541 h 6277"/>
                <a:gd name="T24" fmla="*/ 3222012 w 5162"/>
                <a:gd name="T25" fmla="*/ 4824288 h 6277"/>
                <a:gd name="T26" fmla="*/ 3197068 w 5162"/>
                <a:gd name="T27" fmla="*/ 4637203 h 6277"/>
                <a:gd name="T28" fmla="*/ 3171291 w 5162"/>
                <a:gd name="T29" fmla="*/ 4450119 h 6277"/>
                <a:gd name="T30" fmla="*/ 3145515 w 5162"/>
                <a:gd name="T31" fmla="*/ 4263865 h 6277"/>
                <a:gd name="T32" fmla="*/ 3119739 w 5162"/>
                <a:gd name="T33" fmla="*/ 4076781 h 6277"/>
                <a:gd name="T34" fmla="*/ 3094795 w 5162"/>
                <a:gd name="T35" fmla="*/ 3890528 h 6277"/>
                <a:gd name="T36" fmla="*/ 3070682 w 5162"/>
                <a:gd name="T37" fmla="*/ 3703443 h 6277"/>
                <a:gd name="T38" fmla="*/ 3126391 w 5162"/>
                <a:gd name="T39" fmla="*/ 3530494 h 6277"/>
                <a:gd name="T40" fmla="*/ 3240305 w 5162"/>
                <a:gd name="T41" fmla="*/ 3379163 h 6277"/>
                <a:gd name="T42" fmla="*/ 3354219 w 5162"/>
                <a:gd name="T43" fmla="*/ 3229496 h 6277"/>
                <a:gd name="T44" fmla="*/ 3466469 w 5162"/>
                <a:gd name="T45" fmla="*/ 3078165 h 6277"/>
                <a:gd name="T46" fmla="*/ 3580383 w 5162"/>
                <a:gd name="T47" fmla="*/ 2928497 h 6277"/>
                <a:gd name="T48" fmla="*/ 3694297 w 5162"/>
                <a:gd name="T49" fmla="*/ 2777167 h 6277"/>
                <a:gd name="T50" fmla="*/ 3808211 w 5162"/>
                <a:gd name="T51" fmla="*/ 2628330 h 6277"/>
                <a:gd name="T52" fmla="*/ 3922124 w 5162"/>
                <a:gd name="T53" fmla="*/ 2477000 h 6277"/>
                <a:gd name="T54" fmla="*/ 4036038 w 5162"/>
                <a:gd name="T55" fmla="*/ 2325669 h 6277"/>
                <a:gd name="T56" fmla="*/ 4149952 w 5162"/>
                <a:gd name="T57" fmla="*/ 2176002 h 6277"/>
                <a:gd name="T58" fmla="*/ 4264697 w 5162"/>
                <a:gd name="T59" fmla="*/ 2024671 h 6277"/>
                <a:gd name="T60" fmla="*/ 4213145 w 5162"/>
                <a:gd name="T61" fmla="*/ 1863362 h 6277"/>
                <a:gd name="T62" fmla="*/ 4136648 w 5162"/>
                <a:gd name="T63" fmla="*/ 1690413 h 6277"/>
                <a:gd name="T64" fmla="*/ 4060151 w 5162"/>
                <a:gd name="T65" fmla="*/ 1519127 h 6277"/>
                <a:gd name="T66" fmla="*/ 3982823 w 5162"/>
                <a:gd name="T67" fmla="*/ 1346177 h 6277"/>
                <a:gd name="T68" fmla="*/ 3906326 w 5162"/>
                <a:gd name="T69" fmla="*/ 1173228 h 6277"/>
                <a:gd name="T70" fmla="*/ 3829829 w 5162"/>
                <a:gd name="T71" fmla="*/ 1001942 h 6277"/>
                <a:gd name="T72" fmla="*/ 3753332 w 5162"/>
                <a:gd name="T73" fmla="*/ 828993 h 6277"/>
                <a:gd name="T74" fmla="*/ 3676836 w 5162"/>
                <a:gd name="T75" fmla="*/ 656043 h 6277"/>
                <a:gd name="T76" fmla="*/ 3599507 w 5162"/>
                <a:gd name="T77" fmla="*/ 483094 h 6277"/>
                <a:gd name="T78" fmla="*/ 3542966 w 5162"/>
                <a:gd name="T79" fmla="*/ 318460 h 6277"/>
                <a:gd name="T80" fmla="*/ 3364196 w 5162"/>
                <a:gd name="T81" fmla="*/ 300167 h 6277"/>
                <a:gd name="T82" fmla="*/ 3175449 w 5162"/>
                <a:gd name="T83" fmla="*/ 281043 h 6277"/>
                <a:gd name="T84" fmla="*/ 2988364 w 5162"/>
                <a:gd name="T85" fmla="*/ 261087 h 6277"/>
                <a:gd name="T86" fmla="*/ 2799617 w 5162"/>
                <a:gd name="T87" fmla="*/ 243626 h 6277"/>
                <a:gd name="T88" fmla="*/ 2612532 w 5162"/>
                <a:gd name="T89" fmla="*/ 223670 h 6277"/>
                <a:gd name="T90" fmla="*/ 2423785 w 5162"/>
                <a:gd name="T91" fmla="*/ 206209 h 6277"/>
                <a:gd name="T92" fmla="*/ 2237532 w 5162"/>
                <a:gd name="T93" fmla="*/ 186253 h 6277"/>
                <a:gd name="T94" fmla="*/ 2048784 w 5162"/>
                <a:gd name="T95" fmla="*/ 167129 h 6277"/>
                <a:gd name="T96" fmla="*/ 1861699 w 5162"/>
                <a:gd name="T97" fmla="*/ 148836 h 6277"/>
                <a:gd name="T98" fmla="*/ 1672952 w 5162"/>
                <a:gd name="T99" fmla="*/ 129712 h 6277"/>
                <a:gd name="T100" fmla="*/ 1484204 w 5162"/>
                <a:gd name="T101" fmla="*/ 111419 h 6277"/>
                <a:gd name="T102" fmla="*/ 1297951 w 5162"/>
                <a:gd name="T103" fmla="*/ 92295 h 6277"/>
                <a:gd name="T104" fmla="*/ 1109204 w 5162"/>
                <a:gd name="T105" fmla="*/ 72339 h 6277"/>
                <a:gd name="T106" fmla="*/ 922119 w 5162"/>
                <a:gd name="T107" fmla="*/ 54878 h 6277"/>
                <a:gd name="T108" fmla="*/ 733372 w 5162"/>
                <a:gd name="T109" fmla="*/ 34922 h 6277"/>
                <a:gd name="T110" fmla="*/ 546287 w 5162"/>
                <a:gd name="T111" fmla="*/ 15798 h 6277"/>
                <a:gd name="T112" fmla="*/ 361697 w 5162"/>
                <a:gd name="T113" fmla="*/ 21619 h 6277"/>
                <a:gd name="T114" fmla="*/ 302661 w 5162"/>
                <a:gd name="T115" fmla="*/ 200388 h 6277"/>
                <a:gd name="T116" fmla="*/ 243626 w 5162"/>
                <a:gd name="T117" fmla="*/ 380821 h 6277"/>
                <a:gd name="T118" fmla="*/ 184590 w 5162"/>
                <a:gd name="T119" fmla="*/ 560422 h 6277"/>
                <a:gd name="T120" fmla="*/ 128049 w 5162"/>
                <a:gd name="T121" fmla="*/ 739192 h 6277"/>
                <a:gd name="T122" fmla="*/ 69013 w 5162"/>
                <a:gd name="T123" fmla="*/ 917962 h 6277"/>
                <a:gd name="T124" fmla="*/ 9978 w 5162"/>
                <a:gd name="T125" fmla="*/ 1096731 h 627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5162" h="6277">
                  <a:moveTo>
                    <a:pt x="1698" y="5641"/>
                  </a:moveTo>
                  <a:lnTo>
                    <a:pt x="1662" y="5631"/>
                  </a:lnTo>
                  <a:lnTo>
                    <a:pt x="1658" y="5650"/>
                  </a:lnTo>
                  <a:lnTo>
                    <a:pt x="1693" y="5660"/>
                  </a:lnTo>
                  <a:lnTo>
                    <a:pt x="1698" y="5641"/>
                  </a:lnTo>
                  <a:moveTo>
                    <a:pt x="1771" y="5662"/>
                  </a:moveTo>
                  <a:lnTo>
                    <a:pt x="1736" y="5650"/>
                  </a:lnTo>
                  <a:lnTo>
                    <a:pt x="1731" y="5669"/>
                  </a:lnTo>
                  <a:lnTo>
                    <a:pt x="1766" y="5679"/>
                  </a:lnTo>
                  <a:lnTo>
                    <a:pt x="1771" y="5662"/>
                  </a:lnTo>
                  <a:moveTo>
                    <a:pt x="1844" y="5681"/>
                  </a:moveTo>
                  <a:lnTo>
                    <a:pt x="1809" y="5672"/>
                  </a:lnTo>
                  <a:lnTo>
                    <a:pt x="1804" y="5688"/>
                  </a:lnTo>
                  <a:lnTo>
                    <a:pt x="1840" y="5700"/>
                  </a:lnTo>
                  <a:lnTo>
                    <a:pt x="1844" y="5681"/>
                  </a:lnTo>
                  <a:moveTo>
                    <a:pt x="1918" y="5700"/>
                  </a:moveTo>
                  <a:lnTo>
                    <a:pt x="1882" y="5690"/>
                  </a:lnTo>
                  <a:lnTo>
                    <a:pt x="1878" y="5709"/>
                  </a:lnTo>
                  <a:lnTo>
                    <a:pt x="1913" y="5719"/>
                  </a:lnTo>
                  <a:lnTo>
                    <a:pt x="1918" y="5700"/>
                  </a:lnTo>
                  <a:moveTo>
                    <a:pt x="1991" y="5721"/>
                  </a:moveTo>
                  <a:lnTo>
                    <a:pt x="1956" y="5712"/>
                  </a:lnTo>
                  <a:lnTo>
                    <a:pt x="1948" y="5728"/>
                  </a:lnTo>
                  <a:lnTo>
                    <a:pt x="1986" y="5740"/>
                  </a:lnTo>
                  <a:lnTo>
                    <a:pt x="1991" y="5721"/>
                  </a:lnTo>
                  <a:moveTo>
                    <a:pt x="2064" y="5740"/>
                  </a:moveTo>
                  <a:lnTo>
                    <a:pt x="2026" y="5731"/>
                  </a:lnTo>
                  <a:lnTo>
                    <a:pt x="2022" y="5750"/>
                  </a:lnTo>
                  <a:lnTo>
                    <a:pt x="2060" y="5759"/>
                  </a:lnTo>
                  <a:lnTo>
                    <a:pt x="2064" y="5740"/>
                  </a:lnTo>
                  <a:moveTo>
                    <a:pt x="2138" y="5761"/>
                  </a:moveTo>
                  <a:lnTo>
                    <a:pt x="2100" y="5750"/>
                  </a:lnTo>
                  <a:lnTo>
                    <a:pt x="2095" y="5768"/>
                  </a:lnTo>
                  <a:lnTo>
                    <a:pt x="2133" y="5778"/>
                  </a:lnTo>
                  <a:lnTo>
                    <a:pt x="2138" y="5761"/>
                  </a:lnTo>
                  <a:moveTo>
                    <a:pt x="2211" y="5780"/>
                  </a:moveTo>
                  <a:lnTo>
                    <a:pt x="2173" y="5771"/>
                  </a:lnTo>
                  <a:lnTo>
                    <a:pt x="2168" y="5790"/>
                  </a:lnTo>
                  <a:lnTo>
                    <a:pt x="2204" y="5799"/>
                  </a:lnTo>
                  <a:lnTo>
                    <a:pt x="2211" y="5780"/>
                  </a:lnTo>
                  <a:moveTo>
                    <a:pt x="2282" y="5799"/>
                  </a:moveTo>
                  <a:lnTo>
                    <a:pt x="2246" y="5790"/>
                  </a:lnTo>
                  <a:lnTo>
                    <a:pt x="2242" y="5809"/>
                  </a:lnTo>
                  <a:lnTo>
                    <a:pt x="2277" y="5818"/>
                  </a:lnTo>
                  <a:lnTo>
                    <a:pt x="2282" y="5799"/>
                  </a:lnTo>
                  <a:moveTo>
                    <a:pt x="2355" y="5820"/>
                  </a:moveTo>
                  <a:lnTo>
                    <a:pt x="2320" y="5811"/>
                  </a:lnTo>
                  <a:lnTo>
                    <a:pt x="2315" y="5828"/>
                  </a:lnTo>
                  <a:lnTo>
                    <a:pt x="2350" y="5839"/>
                  </a:lnTo>
                  <a:lnTo>
                    <a:pt x="2355" y="5820"/>
                  </a:lnTo>
                  <a:moveTo>
                    <a:pt x="2428" y="5839"/>
                  </a:moveTo>
                  <a:lnTo>
                    <a:pt x="2393" y="5830"/>
                  </a:lnTo>
                  <a:lnTo>
                    <a:pt x="2388" y="5849"/>
                  </a:lnTo>
                  <a:lnTo>
                    <a:pt x="2424" y="5858"/>
                  </a:lnTo>
                  <a:lnTo>
                    <a:pt x="2428" y="5839"/>
                  </a:lnTo>
                  <a:moveTo>
                    <a:pt x="2502" y="5861"/>
                  </a:moveTo>
                  <a:lnTo>
                    <a:pt x="2466" y="5851"/>
                  </a:lnTo>
                  <a:lnTo>
                    <a:pt x="2462" y="5868"/>
                  </a:lnTo>
                  <a:lnTo>
                    <a:pt x="2497" y="5877"/>
                  </a:lnTo>
                  <a:lnTo>
                    <a:pt x="2502" y="5861"/>
                  </a:lnTo>
                  <a:moveTo>
                    <a:pt x="2575" y="5880"/>
                  </a:moveTo>
                  <a:lnTo>
                    <a:pt x="2537" y="5870"/>
                  </a:lnTo>
                  <a:lnTo>
                    <a:pt x="2532" y="5889"/>
                  </a:lnTo>
                  <a:lnTo>
                    <a:pt x="2570" y="5899"/>
                  </a:lnTo>
                  <a:lnTo>
                    <a:pt x="2575" y="5880"/>
                  </a:lnTo>
                  <a:moveTo>
                    <a:pt x="2648" y="5901"/>
                  </a:moveTo>
                  <a:lnTo>
                    <a:pt x="2610" y="5889"/>
                  </a:lnTo>
                  <a:lnTo>
                    <a:pt x="2606" y="5908"/>
                  </a:lnTo>
                  <a:lnTo>
                    <a:pt x="2644" y="5917"/>
                  </a:lnTo>
                  <a:lnTo>
                    <a:pt x="2648" y="5901"/>
                  </a:lnTo>
                  <a:moveTo>
                    <a:pt x="2722" y="5920"/>
                  </a:moveTo>
                  <a:lnTo>
                    <a:pt x="2684" y="5910"/>
                  </a:lnTo>
                  <a:lnTo>
                    <a:pt x="2679" y="5929"/>
                  </a:lnTo>
                  <a:lnTo>
                    <a:pt x="2717" y="5939"/>
                  </a:lnTo>
                  <a:lnTo>
                    <a:pt x="2722" y="5920"/>
                  </a:lnTo>
                  <a:moveTo>
                    <a:pt x="2795" y="5939"/>
                  </a:moveTo>
                  <a:lnTo>
                    <a:pt x="2757" y="5929"/>
                  </a:lnTo>
                  <a:lnTo>
                    <a:pt x="2752" y="5948"/>
                  </a:lnTo>
                  <a:lnTo>
                    <a:pt x="2788" y="5958"/>
                  </a:lnTo>
                  <a:lnTo>
                    <a:pt x="2795" y="5939"/>
                  </a:lnTo>
                  <a:moveTo>
                    <a:pt x="2866" y="5960"/>
                  </a:moveTo>
                  <a:lnTo>
                    <a:pt x="2830" y="5951"/>
                  </a:lnTo>
                  <a:lnTo>
                    <a:pt x="2826" y="5967"/>
                  </a:lnTo>
                  <a:lnTo>
                    <a:pt x="2861" y="5979"/>
                  </a:lnTo>
                  <a:lnTo>
                    <a:pt x="2866" y="5960"/>
                  </a:lnTo>
                  <a:moveTo>
                    <a:pt x="2939" y="5979"/>
                  </a:moveTo>
                  <a:lnTo>
                    <a:pt x="2904" y="5969"/>
                  </a:lnTo>
                  <a:lnTo>
                    <a:pt x="2899" y="5988"/>
                  </a:lnTo>
                  <a:lnTo>
                    <a:pt x="2934" y="5998"/>
                  </a:lnTo>
                  <a:lnTo>
                    <a:pt x="2939" y="5979"/>
                  </a:lnTo>
                  <a:moveTo>
                    <a:pt x="3012" y="6000"/>
                  </a:moveTo>
                  <a:lnTo>
                    <a:pt x="2977" y="5988"/>
                  </a:lnTo>
                  <a:lnTo>
                    <a:pt x="2972" y="6007"/>
                  </a:lnTo>
                  <a:lnTo>
                    <a:pt x="3008" y="6017"/>
                  </a:lnTo>
                  <a:lnTo>
                    <a:pt x="3012" y="6000"/>
                  </a:lnTo>
                  <a:moveTo>
                    <a:pt x="3086" y="6019"/>
                  </a:moveTo>
                  <a:lnTo>
                    <a:pt x="3050" y="6010"/>
                  </a:lnTo>
                  <a:lnTo>
                    <a:pt x="3043" y="6029"/>
                  </a:lnTo>
                  <a:lnTo>
                    <a:pt x="3081" y="6038"/>
                  </a:lnTo>
                  <a:lnTo>
                    <a:pt x="3086" y="6019"/>
                  </a:lnTo>
                  <a:moveTo>
                    <a:pt x="3159" y="6040"/>
                  </a:moveTo>
                  <a:lnTo>
                    <a:pt x="3121" y="6029"/>
                  </a:lnTo>
                  <a:lnTo>
                    <a:pt x="3116" y="6047"/>
                  </a:lnTo>
                  <a:lnTo>
                    <a:pt x="3154" y="6057"/>
                  </a:lnTo>
                  <a:lnTo>
                    <a:pt x="3159" y="6040"/>
                  </a:lnTo>
                  <a:moveTo>
                    <a:pt x="3232" y="6059"/>
                  </a:moveTo>
                  <a:lnTo>
                    <a:pt x="3194" y="6050"/>
                  </a:lnTo>
                  <a:lnTo>
                    <a:pt x="3190" y="6066"/>
                  </a:lnTo>
                  <a:lnTo>
                    <a:pt x="3228" y="6078"/>
                  </a:lnTo>
                  <a:lnTo>
                    <a:pt x="3232" y="6059"/>
                  </a:lnTo>
                  <a:moveTo>
                    <a:pt x="3306" y="6078"/>
                  </a:moveTo>
                  <a:lnTo>
                    <a:pt x="3268" y="6069"/>
                  </a:lnTo>
                  <a:lnTo>
                    <a:pt x="3263" y="6088"/>
                  </a:lnTo>
                  <a:lnTo>
                    <a:pt x="3301" y="6097"/>
                  </a:lnTo>
                  <a:lnTo>
                    <a:pt x="3306" y="6078"/>
                  </a:lnTo>
                  <a:moveTo>
                    <a:pt x="3379" y="6099"/>
                  </a:moveTo>
                  <a:lnTo>
                    <a:pt x="3341" y="6090"/>
                  </a:lnTo>
                  <a:lnTo>
                    <a:pt x="3336" y="6107"/>
                  </a:lnTo>
                  <a:lnTo>
                    <a:pt x="3372" y="6116"/>
                  </a:lnTo>
                  <a:lnTo>
                    <a:pt x="3379" y="6099"/>
                  </a:lnTo>
                  <a:moveTo>
                    <a:pt x="3450" y="6118"/>
                  </a:moveTo>
                  <a:lnTo>
                    <a:pt x="3414" y="6109"/>
                  </a:lnTo>
                  <a:lnTo>
                    <a:pt x="3410" y="6128"/>
                  </a:lnTo>
                  <a:lnTo>
                    <a:pt x="3445" y="6137"/>
                  </a:lnTo>
                  <a:lnTo>
                    <a:pt x="3450" y="6118"/>
                  </a:lnTo>
                  <a:moveTo>
                    <a:pt x="3523" y="6140"/>
                  </a:moveTo>
                  <a:lnTo>
                    <a:pt x="3488" y="6128"/>
                  </a:lnTo>
                  <a:lnTo>
                    <a:pt x="3483" y="6147"/>
                  </a:lnTo>
                  <a:lnTo>
                    <a:pt x="3518" y="6156"/>
                  </a:lnTo>
                  <a:lnTo>
                    <a:pt x="3523" y="6140"/>
                  </a:lnTo>
                  <a:moveTo>
                    <a:pt x="3596" y="6159"/>
                  </a:moveTo>
                  <a:lnTo>
                    <a:pt x="3561" y="6149"/>
                  </a:lnTo>
                  <a:lnTo>
                    <a:pt x="3556" y="6168"/>
                  </a:lnTo>
                  <a:lnTo>
                    <a:pt x="3592" y="6177"/>
                  </a:lnTo>
                  <a:lnTo>
                    <a:pt x="3596" y="6159"/>
                  </a:lnTo>
                  <a:moveTo>
                    <a:pt x="3670" y="6177"/>
                  </a:moveTo>
                  <a:lnTo>
                    <a:pt x="3634" y="6168"/>
                  </a:lnTo>
                  <a:lnTo>
                    <a:pt x="3627" y="6187"/>
                  </a:lnTo>
                  <a:lnTo>
                    <a:pt x="3665" y="6196"/>
                  </a:lnTo>
                  <a:lnTo>
                    <a:pt x="3670" y="6177"/>
                  </a:lnTo>
                  <a:moveTo>
                    <a:pt x="3743" y="6199"/>
                  </a:moveTo>
                  <a:lnTo>
                    <a:pt x="3705" y="6189"/>
                  </a:lnTo>
                  <a:lnTo>
                    <a:pt x="3700" y="6206"/>
                  </a:lnTo>
                  <a:lnTo>
                    <a:pt x="3738" y="6218"/>
                  </a:lnTo>
                  <a:lnTo>
                    <a:pt x="3743" y="6199"/>
                  </a:lnTo>
                  <a:moveTo>
                    <a:pt x="3816" y="6218"/>
                  </a:moveTo>
                  <a:lnTo>
                    <a:pt x="3778" y="6208"/>
                  </a:lnTo>
                  <a:lnTo>
                    <a:pt x="3774" y="6227"/>
                  </a:lnTo>
                  <a:lnTo>
                    <a:pt x="3812" y="6237"/>
                  </a:lnTo>
                  <a:lnTo>
                    <a:pt x="3816" y="6218"/>
                  </a:lnTo>
                  <a:moveTo>
                    <a:pt x="3890" y="6239"/>
                  </a:moveTo>
                  <a:lnTo>
                    <a:pt x="3852" y="6227"/>
                  </a:lnTo>
                  <a:lnTo>
                    <a:pt x="3847" y="6246"/>
                  </a:lnTo>
                  <a:lnTo>
                    <a:pt x="3885" y="6256"/>
                  </a:lnTo>
                  <a:lnTo>
                    <a:pt x="3890" y="6239"/>
                  </a:lnTo>
                  <a:moveTo>
                    <a:pt x="3935" y="6253"/>
                  </a:moveTo>
                  <a:lnTo>
                    <a:pt x="3937" y="6265"/>
                  </a:lnTo>
                  <a:lnTo>
                    <a:pt x="3946" y="6265"/>
                  </a:lnTo>
                  <a:lnTo>
                    <a:pt x="3949" y="6256"/>
                  </a:lnTo>
                  <a:lnTo>
                    <a:pt x="3925" y="6248"/>
                  </a:lnTo>
                  <a:lnTo>
                    <a:pt x="3920" y="6267"/>
                  </a:lnTo>
                  <a:lnTo>
                    <a:pt x="3958" y="6277"/>
                  </a:lnTo>
                  <a:lnTo>
                    <a:pt x="3953" y="6251"/>
                  </a:lnTo>
                  <a:lnTo>
                    <a:pt x="3935" y="6253"/>
                  </a:lnTo>
                  <a:moveTo>
                    <a:pt x="3925" y="6177"/>
                  </a:moveTo>
                  <a:lnTo>
                    <a:pt x="3930" y="6215"/>
                  </a:lnTo>
                  <a:lnTo>
                    <a:pt x="3949" y="6213"/>
                  </a:lnTo>
                  <a:lnTo>
                    <a:pt x="3944" y="6175"/>
                  </a:lnTo>
                  <a:lnTo>
                    <a:pt x="3925" y="6177"/>
                  </a:lnTo>
                  <a:moveTo>
                    <a:pt x="3916" y="6102"/>
                  </a:moveTo>
                  <a:lnTo>
                    <a:pt x="3920" y="6140"/>
                  </a:lnTo>
                  <a:lnTo>
                    <a:pt x="3939" y="6137"/>
                  </a:lnTo>
                  <a:lnTo>
                    <a:pt x="3935" y="6099"/>
                  </a:lnTo>
                  <a:lnTo>
                    <a:pt x="3916" y="6102"/>
                  </a:lnTo>
                  <a:moveTo>
                    <a:pt x="3906" y="6026"/>
                  </a:moveTo>
                  <a:lnTo>
                    <a:pt x="3911" y="6064"/>
                  </a:lnTo>
                  <a:lnTo>
                    <a:pt x="3930" y="6062"/>
                  </a:lnTo>
                  <a:lnTo>
                    <a:pt x="3923" y="6024"/>
                  </a:lnTo>
                  <a:lnTo>
                    <a:pt x="3906" y="6026"/>
                  </a:lnTo>
                  <a:moveTo>
                    <a:pt x="3894" y="5953"/>
                  </a:moveTo>
                  <a:lnTo>
                    <a:pt x="3899" y="5991"/>
                  </a:lnTo>
                  <a:lnTo>
                    <a:pt x="3918" y="5988"/>
                  </a:lnTo>
                  <a:lnTo>
                    <a:pt x="3913" y="5951"/>
                  </a:lnTo>
                  <a:lnTo>
                    <a:pt x="3894" y="5953"/>
                  </a:lnTo>
                  <a:moveTo>
                    <a:pt x="3885" y="5877"/>
                  </a:moveTo>
                  <a:lnTo>
                    <a:pt x="3890" y="5915"/>
                  </a:lnTo>
                  <a:lnTo>
                    <a:pt x="3909" y="5913"/>
                  </a:lnTo>
                  <a:lnTo>
                    <a:pt x="3904" y="5875"/>
                  </a:lnTo>
                  <a:lnTo>
                    <a:pt x="3885" y="5877"/>
                  </a:lnTo>
                  <a:moveTo>
                    <a:pt x="3875" y="5802"/>
                  </a:moveTo>
                  <a:lnTo>
                    <a:pt x="3880" y="5839"/>
                  </a:lnTo>
                  <a:lnTo>
                    <a:pt x="3899" y="5837"/>
                  </a:lnTo>
                  <a:lnTo>
                    <a:pt x="3894" y="5799"/>
                  </a:lnTo>
                  <a:lnTo>
                    <a:pt x="3875" y="5802"/>
                  </a:lnTo>
                  <a:moveTo>
                    <a:pt x="3864" y="5728"/>
                  </a:moveTo>
                  <a:lnTo>
                    <a:pt x="3871" y="5764"/>
                  </a:lnTo>
                  <a:lnTo>
                    <a:pt x="3887" y="5761"/>
                  </a:lnTo>
                  <a:lnTo>
                    <a:pt x="3883" y="5726"/>
                  </a:lnTo>
                  <a:lnTo>
                    <a:pt x="3864" y="5728"/>
                  </a:lnTo>
                  <a:moveTo>
                    <a:pt x="3854" y="5653"/>
                  </a:moveTo>
                  <a:lnTo>
                    <a:pt x="3859" y="5690"/>
                  </a:lnTo>
                  <a:lnTo>
                    <a:pt x="3878" y="5688"/>
                  </a:lnTo>
                  <a:lnTo>
                    <a:pt x="3873" y="5650"/>
                  </a:lnTo>
                  <a:lnTo>
                    <a:pt x="3854" y="5653"/>
                  </a:lnTo>
                  <a:moveTo>
                    <a:pt x="3845" y="5577"/>
                  </a:moveTo>
                  <a:lnTo>
                    <a:pt x="3849" y="5615"/>
                  </a:lnTo>
                  <a:lnTo>
                    <a:pt x="3868" y="5612"/>
                  </a:lnTo>
                  <a:lnTo>
                    <a:pt x="3864" y="5575"/>
                  </a:lnTo>
                  <a:lnTo>
                    <a:pt x="3845" y="5577"/>
                  </a:lnTo>
                  <a:moveTo>
                    <a:pt x="3835" y="5501"/>
                  </a:moveTo>
                  <a:lnTo>
                    <a:pt x="3840" y="5539"/>
                  </a:lnTo>
                  <a:lnTo>
                    <a:pt x="3859" y="5537"/>
                  </a:lnTo>
                  <a:lnTo>
                    <a:pt x="3852" y="5499"/>
                  </a:lnTo>
                  <a:lnTo>
                    <a:pt x="3835" y="5501"/>
                  </a:lnTo>
                  <a:moveTo>
                    <a:pt x="3823" y="5428"/>
                  </a:moveTo>
                  <a:lnTo>
                    <a:pt x="3828" y="5466"/>
                  </a:lnTo>
                  <a:lnTo>
                    <a:pt x="3847" y="5463"/>
                  </a:lnTo>
                  <a:lnTo>
                    <a:pt x="3842" y="5426"/>
                  </a:lnTo>
                  <a:lnTo>
                    <a:pt x="3823" y="5428"/>
                  </a:lnTo>
                  <a:moveTo>
                    <a:pt x="3814" y="5352"/>
                  </a:moveTo>
                  <a:lnTo>
                    <a:pt x="3819" y="5390"/>
                  </a:lnTo>
                  <a:lnTo>
                    <a:pt x="3838" y="5388"/>
                  </a:lnTo>
                  <a:lnTo>
                    <a:pt x="3833" y="5350"/>
                  </a:lnTo>
                  <a:lnTo>
                    <a:pt x="3814" y="5352"/>
                  </a:lnTo>
                  <a:moveTo>
                    <a:pt x="3804" y="5277"/>
                  </a:moveTo>
                  <a:lnTo>
                    <a:pt x="3809" y="5315"/>
                  </a:lnTo>
                  <a:lnTo>
                    <a:pt x="3828" y="5312"/>
                  </a:lnTo>
                  <a:lnTo>
                    <a:pt x="3823" y="5274"/>
                  </a:lnTo>
                  <a:lnTo>
                    <a:pt x="3804" y="5277"/>
                  </a:lnTo>
                  <a:moveTo>
                    <a:pt x="3793" y="5203"/>
                  </a:moveTo>
                  <a:lnTo>
                    <a:pt x="3800" y="5239"/>
                  </a:lnTo>
                  <a:lnTo>
                    <a:pt x="3816" y="5237"/>
                  </a:lnTo>
                  <a:lnTo>
                    <a:pt x="3812" y="5201"/>
                  </a:lnTo>
                  <a:lnTo>
                    <a:pt x="3793" y="5203"/>
                  </a:lnTo>
                  <a:moveTo>
                    <a:pt x="3783" y="5128"/>
                  </a:moveTo>
                  <a:lnTo>
                    <a:pt x="3788" y="5166"/>
                  </a:lnTo>
                  <a:lnTo>
                    <a:pt x="3807" y="5163"/>
                  </a:lnTo>
                  <a:lnTo>
                    <a:pt x="3802" y="5125"/>
                  </a:lnTo>
                  <a:lnTo>
                    <a:pt x="3783" y="5128"/>
                  </a:lnTo>
                  <a:moveTo>
                    <a:pt x="3774" y="5052"/>
                  </a:moveTo>
                  <a:lnTo>
                    <a:pt x="3778" y="5090"/>
                  </a:lnTo>
                  <a:lnTo>
                    <a:pt x="3797" y="5088"/>
                  </a:lnTo>
                  <a:lnTo>
                    <a:pt x="3793" y="5050"/>
                  </a:lnTo>
                  <a:lnTo>
                    <a:pt x="3774" y="5052"/>
                  </a:lnTo>
                  <a:moveTo>
                    <a:pt x="3764" y="4976"/>
                  </a:moveTo>
                  <a:lnTo>
                    <a:pt x="3769" y="5014"/>
                  </a:lnTo>
                  <a:lnTo>
                    <a:pt x="3788" y="5012"/>
                  </a:lnTo>
                  <a:lnTo>
                    <a:pt x="3781" y="4974"/>
                  </a:lnTo>
                  <a:lnTo>
                    <a:pt x="3764" y="4976"/>
                  </a:lnTo>
                  <a:moveTo>
                    <a:pt x="3752" y="4903"/>
                  </a:moveTo>
                  <a:lnTo>
                    <a:pt x="3757" y="4941"/>
                  </a:lnTo>
                  <a:lnTo>
                    <a:pt x="3776" y="4939"/>
                  </a:lnTo>
                  <a:lnTo>
                    <a:pt x="3771" y="4901"/>
                  </a:lnTo>
                  <a:lnTo>
                    <a:pt x="3752" y="4903"/>
                  </a:lnTo>
                  <a:moveTo>
                    <a:pt x="3743" y="4828"/>
                  </a:moveTo>
                  <a:lnTo>
                    <a:pt x="3748" y="4865"/>
                  </a:lnTo>
                  <a:lnTo>
                    <a:pt x="3767" y="4863"/>
                  </a:lnTo>
                  <a:lnTo>
                    <a:pt x="3762" y="4825"/>
                  </a:lnTo>
                  <a:lnTo>
                    <a:pt x="3743" y="4828"/>
                  </a:lnTo>
                  <a:moveTo>
                    <a:pt x="3734" y="4752"/>
                  </a:moveTo>
                  <a:lnTo>
                    <a:pt x="3738" y="4790"/>
                  </a:lnTo>
                  <a:lnTo>
                    <a:pt x="3757" y="4787"/>
                  </a:lnTo>
                  <a:lnTo>
                    <a:pt x="3752" y="4749"/>
                  </a:lnTo>
                  <a:lnTo>
                    <a:pt x="3734" y="4752"/>
                  </a:lnTo>
                  <a:moveTo>
                    <a:pt x="3722" y="4679"/>
                  </a:moveTo>
                  <a:lnTo>
                    <a:pt x="3729" y="4716"/>
                  </a:lnTo>
                  <a:lnTo>
                    <a:pt x="3748" y="4712"/>
                  </a:lnTo>
                  <a:lnTo>
                    <a:pt x="3741" y="4676"/>
                  </a:lnTo>
                  <a:lnTo>
                    <a:pt x="3722" y="4679"/>
                  </a:lnTo>
                  <a:moveTo>
                    <a:pt x="3712" y="4603"/>
                  </a:moveTo>
                  <a:lnTo>
                    <a:pt x="3717" y="4641"/>
                  </a:lnTo>
                  <a:lnTo>
                    <a:pt x="3736" y="4638"/>
                  </a:lnTo>
                  <a:lnTo>
                    <a:pt x="3731" y="4601"/>
                  </a:lnTo>
                  <a:lnTo>
                    <a:pt x="3712" y="4603"/>
                  </a:lnTo>
                  <a:moveTo>
                    <a:pt x="3703" y="4527"/>
                  </a:moveTo>
                  <a:lnTo>
                    <a:pt x="3708" y="4565"/>
                  </a:lnTo>
                  <a:lnTo>
                    <a:pt x="3726" y="4563"/>
                  </a:lnTo>
                  <a:lnTo>
                    <a:pt x="3722" y="4525"/>
                  </a:lnTo>
                  <a:lnTo>
                    <a:pt x="3703" y="4527"/>
                  </a:lnTo>
                  <a:moveTo>
                    <a:pt x="3693" y="4454"/>
                  </a:moveTo>
                  <a:lnTo>
                    <a:pt x="3698" y="4489"/>
                  </a:lnTo>
                  <a:lnTo>
                    <a:pt x="3717" y="4487"/>
                  </a:lnTo>
                  <a:lnTo>
                    <a:pt x="3712" y="4449"/>
                  </a:lnTo>
                  <a:lnTo>
                    <a:pt x="3693" y="4454"/>
                  </a:lnTo>
                  <a:moveTo>
                    <a:pt x="3682" y="4378"/>
                  </a:moveTo>
                  <a:lnTo>
                    <a:pt x="3686" y="4416"/>
                  </a:lnTo>
                  <a:lnTo>
                    <a:pt x="3705" y="4414"/>
                  </a:lnTo>
                  <a:lnTo>
                    <a:pt x="3700" y="4376"/>
                  </a:lnTo>
                  <a:lnTo>
                    <a:pt x="3682" y="4378"/>
                  </a:lnTo>
                  <a:moveTo>
                    <a:pt x="3712" y="4307"/>
                  </a:moveTo>
                  <a:lnTo>
                    <a:pt x="3691" y="4336"/>
                  </a:lnTo>
                  <a:lnTo>
                    <a:pt x="3705" y="4348"/>
                  </a:lnTo>
                  <a:lnTo>
                    <a:pt x="3729" y="4317"/>
                  </a:lnTo>
                  <a:lnTo>
                    <a:pt x="3712" y="4307"/>
                  </a:lnTo>
                  <a:moveTo>
                    <a:pt x="3760" y="4246"/>
                  </a:moveTo>
                  <a:lnTo>
                    <a:pt x="3736" y="4277"/>
                  </a:lnTo>
                  <a:lnTo>
                    <a:pt x="3752" y="4288"/>
                  </a:lnTo>
                  <a:lnTo>
                    <a:pt x="3774" y="4258"/>
                  </a:lnTo>
                  <a:lnTo>
                    <a:pt x="3760" y="4246"/>
                  </a:lnTo>
                  <a:moveTo>
                    <a:pt x="3804" y="4184"/>
                  </a:moveTo>
                  <a:lnTo>
                    <a:pt x="3781" y="4215"/>
                  </a:lnTo>
                  <a:lnTo>
                    <a:pt x="3797" y="4227"/>
                  </a:lnTo>
                  <a:lnTo>
                    <a:pt x="3819" y="4196"/>
                  </a:lnTo>
                  <a:lnTo>
                    <a:pt x="3804" y="4184"/>
                  </a:lnTo>
                  <a:moveTo>
                    <a:pt x="3849" y="4125"/>
                  </a:moveTo>
                  <a:lnTo>
                    <a:pt x="3828" y="4156"/>
                  </a:lnTo>
                  <a:lnTo>
                    <a:pt x="3842" y="4168"/>
                  </a:lnTo>
                  <a:lnTo>
                    <a:pt x="3866" y="4137"/>
                  </a:lnTo>
                  <a:lnTo>
                    <a:pt x="3849" y="4125"/>
                  </a:lnTo>
                  <a:moveTo>
                    <a:pt x="3897" y="4064"/>
                  </a:moveTo>
                  <a:lnTo>
                    <a:pt x="3873" y="4095"/>
                  </a:lnTo>
                  <a:lnTo>
                    <a:pt x="3887" y="4106"/>
                  </a:lnTo>
                  <a:lnTo>
                    <a:pt x="3911" y="4076"/>
                  </a:lnTo>
                  <a:lnTo>
                    <a:pt x="3897" y="4064"/>
                  </a:lnTo>
                  <a:moveTo>
                    <a:pt x="3942" y="4005"/>
                  </a:moveTo>
                  <a:lnTo>
                    <a:pt x="3918" y="4035"/>
                  </a:lnTo>
                  <a:lnTo>
                    <a:pt x="3935" y="4045"/>
                  </a:lnTo>
                  <a:lnTo>
                    <a:pt x="3956" y="4017"/>
                  </a:lnTo>
                  <a:lnTo>
                    <a:pt x="3942" y="4005"/>
                  </a:lnTo>
                  <a:moveTo>
                    <a:pt x="3987" y="3943"/>
                  </a:moveTo>
                  <a:lnTo>
                    <a:pt x="3965" y="3974"/>
                  </a:lnTo>
                  <a:lnTo>
                    <a:pt x="3979" y="3986"/>
                  </a:lnTo>
                  <a:lnTo>
                    <a:pt x="4003" y="3955"/>
                  </a:lnTo>
                  <a:lnTo>
                    <a:pt x="3987" y="3943"/>
                  </a:lnTo>
                  <a:moveTo>
                    <a:pt x="4034" y="3884"/>
                  </a:moveTo>
                  <a:lnTo>
                    <a:pt x="4010" y="3915"/>
                  </a:lnTo>
                  <a:lnTo>
                    <a:pt x="4024" y="3924"/>
                  </a:lnTo>
                  <a:lnTo>
                    <a:pt x="4048" y="3896"/>
                  </a:lnTo>
                  <a:lnTo>
                    <a:pt x="4034" y="3884"/>
                  </a:lnTo>
                  <a:moveTo>
                    <a:pt x="4079" y="3823"/>
                  </a:moveTo>
                  <a:lnTo>
                    <a:pt x="4055" y="3853"/>
                  </a:lnTo>
                  <a:lnTo>
                    <a:pt x="4072" y="3865"/>
                  </a:lnTo>
                  <a:lnTo>
                    <a:pt x="4093" y="3835"/>
                  </a:lnTo>
                  <a:lnTo>
                    <a:pt x="4079" y="3823"/>
                  </a:lnTo>
                  <a:moveTo>
                    <a:pt x="4124" y="3764"/>
                  </a:moveTo>
                  <a:lnTo>
                    <a:pt x="4102" y="3794"/>
                  </a:lnTo>
                  <a:lnTo>
                    <a:pt x="4117" y="3804"/>
                  </a:lnTo>
                  <a:lnTo>
                    <a:pt x="4140" y="3775"/>
                  </a:lnTo>
                  <a:lnTo>
                    <a:pt x="4124" y="3764"/>
                  </a:lnTo>
                  <a:moveTo>
                    <a:pt x="4169" y="3702"/>
                  </a:moveTo>
                  <a:lnTo>
                    <a:pt x="4147" y="3733"/>
                  </a:lnTo>
                  <a:lnTo>
                    <a:pt x="4162" y="3745"/>
                  </a:lnTo>
                  <a:lnTo>
                    <a:pt x="4185" y="3714"/>
                  </a:lnTo>
                  <a:lnTo>
                    <a:pt x="4169" y="3702"/>
                  </a:lnTo>
                  <a:moveTo>
                    <a:pt x="4216" y="3643"/>
                  </a:moveTo>
                  <a:lnTo>
                    <a:pt x="4192" y="3674"/>
                  </a:lnTo>
                  <a:lnTo>
                    <a:pt x="4206" y="3683"/>
                  </a:lnTo>
                  <a:lnTo>
                    <a:pt x="4230" y="3655"/>
                  </a:lnTo>
                  <a:lnTo>
                    <a:pt x="4216" y="3643"/>
                  </a:lnTo>
                  <a:moveTo>
                    <a:pt x="4261" y="3582"/>
                  </a:moveTo>
                  <a:lnTo>
                    <a:pt x="4237" y="3612"/>
                  </a:lnTo>
                  <a:lnTo>
                    <a:pt x="4254" y="3624"/>
                  </a:lnTo>
                  <a:lnTo>
                    <a:pt x="4275" y="3593"/>
                  </a:lnTo>
                  <a:lnTo>
                    <a:pt x="4261" y="3582"/>
                  </a:lnTo>
                  <a:moveTo>
                    <a:pt x="4306" y="3522"/>
                  </a:moveTo>
                  <a:lnTo>
                    <a:pt x="4284" y="3551"/>
                  </a:lnTo>
                  <a:lnTo>
                    <a:pt x="4299" y="3563"/>
                  </a:lnTo>
                  <a:lnTo>
                    <a:pt x="4322" y="3534"/>
                  </a:lnTo>
                  <a:lnTo>
                    <a:pt x="4306" y="3522"/>
                  </a:lnTo>
                  <a:moveTo>
                    <a:pt x="4353" y="3461"/>
                  </a:moveTo>
                  <a:lnTo>
                    <a:pt x="4329" y="3492"/>
                  </a:lnTo>
                  <a:lnTo>
                    <a:pt x="4344" y="3504"/>
                  </a:lnTo>
                  <a:lnTo>
                    <a:pt x="4367" y="3473"/>
                  </a:lnTo>
                  <a:lnTo>
                    <a:pt x="4353" y="3461"/>
                  </a:lnTo>
                  <a:moveTo>
                    <a:pt x="4398" y="3402"/>
                  </a:moveTo>
                  <a:lnTo>
                    <a:pt x="4374" y="3430"/>
                  </a:lnTo>
                  <a:lnTo>
                    <a:pt x="4391" y="3442"/>
                  </a:lnTo>
                  <a:lnTo>
                    <a:pt x="4412" y="3411"/>
                  </a:lnTo>
                  <a:lnTo>
                    <a:pt x="4398" y="3402"/>
                  </a:lnTo>
                  <a:moveTo>
                    <a:pt x="4443" y="3340"/>
                  </a:moveTo>
                  <a:lnTo>
                    <a:pt x="4422" y="3371"/>
                  </a:lnTo>
                  <a:lnTo>
                    <a:pt x="4436" y="3383"/>
                  </a:lnTo>
                  <a:lnTo>
                    <a:pt x="4459" y="3352"/>
                  </a:lnTo>
                  <a:lnTo>
                    <a:pt x="4443" y="3340"/>
                  </a:lnTo>
                  <a:moveTo>
                    <a:pt x="4490" y="3281"/>
                  </a:moveTo>
                  <a:lnTo>
                    <a:pt x="4467" y="3310"/>
                  </a:lnTo>
                  <a:lnTo>
                    <a:pt x="4481" y="3321"/>
                  </a:lnTo>
                  <a:lnTo>
                    <a:pt x="4504" y="3291"/>
                  </a:lnTo>
                  <a:lnTo>
                    <a:pt x="4490" y="3281"/>
                  </a:lnTo>
                  <a:moveTo>
                    <a:pt x="4535" y="3220"/>
                  </a:moveTo>
                  <a:lnTo>
                    <a:pt x="4511" y="3251"/>
                  </a:lnTo>
                  <a:lnTo>
                    <a:pt x="4528" y="3262"/>
                  </a:lnTo>
                  <a:lnTo>
                    <a:pt x="4549" y="3232"/>
                  </a:lnTo>
                  <a:lnTo>
                    <a:pt x="4535" y="3220"/>
                  </a:lnTo>
                  <a:moveTo>
                    <a:pt x="4580" y="3161"/>
                  </a:moveTo>
                  <a:lnTo>
                    <a:pt x="4559" y="3189"/>
                  </a:lnTo>
                  <a:lnTo>
                    <a:pt x="4573" y="3201"/>
                  </a:lnTo>
                  <a:lnTo>
                    <a:pt x="4597" y="3170"/>
                  </a:lnTo>
                  <a:lnTo>
                    <a:pt x="4580" y="3161"/>
                  </a:lnTo>
                  <a:moveTo>
                    <a:pt x="4625" y="3099"/>
                  </a:moveTo>
                  <a:lnTo>
                    <a:pt x="4604" y="3130"/>
                  </a:lnTo>
                  <a:lnTo>
                    <a:pt x="4618" y="3142"/>
                  </a:lnTo>
                  <a:lnTo>
                    <a:pt x="4641" y="3111"/>
                  </a:lnTo>
                  <a:lnTo>
                    <a:pt x="4625" y="3099"/>
                  </a:lnTo>
                  <a:moveTo>
                    <a:pt x="4672" y="3038"/>
                  </a:moveTo>
                  <a:lnTo>
                    <a:pt x="4649" y="3069"/>
                  </a:lnTo>
                  <a:lnTo>
                    <a:pt x="4663" y="3080"/>
                  </a:lnTo>
                  <a:lnTo>
                    <a:pt x="4686" y="3050"/>
                  </a:lnTo>
                  <a:lnTo>
                    <a:pt x="4672" y="3038"/>
                  </a:lnTo>
                  <a:moveTo>
                    <a:pt x="4717" y="2979"/>
                  </a:moveTo>
                  <a:lnTo>
                    <a:pt x="4694" y="3009"/>
                  </a:lnTo>
                  <a:lnTo>
                    <a:pt x="4710" y="3021"/>
                  </a:lnTo>
                  <a:lnTo>
                    <a:pt x="4731" y="2990"/>
                  </a:lnTo>
                  <a:lnTo>
                    <a:pt x="4717" y="2979"/>
                  </a:lnTo>
                  <a:moveTo>
                    <a:pt x="4762" y="2917"/>
                  </a:moveTo>
                  <a:lnTo>
                    <a:pt x="4741" y="2948"/>
                  </a:lnTo>
                  <a:lnTo>
                    <a:pt x="4755" y="2960"/>
                  </a:lnTo>
                  <a:lnTo>
                    <a:pt x="4779" y="2929"/>
                  </a:lnTo>
                  <a:lnTo>
                    <a:pt x="4762" y="2917"/>
                  </a:lnTo>
                  <a:moveTo>
                    <a:pt x="4809" y="2858"/>
                  </a:moveTo>
                  <a:lnTo>
                    <a:pt x="4786" y="2889"/>
                  </a:lnTo>
                  <a:lnTo>
                    <a:pt x="4800" y="2901"/>
                  </a:lnTo>
                  <a:lnTo>
                    <a:pt x="4824" y="2870"/>
                  </a:lnTo>
                  <a:lnTo>
                    <a:pt x="4809" y="2858"/>
                  </a:lnTo>
                  <a:moveTo>
                    <a:pt x="4854" y="2797"/>
                  </a:moveTo>
                  <a:lnTo>
                    <a:pt x="4831" y="2827"/>
                  </a:lnTo>
                  <a:lnTo>
                    <a:pt x="4847" y="2839"/>
                  </a:lnTo>
                  <a:lnTo>
                    <a:pt x="4868" y="2808"/>
                  </a:lnTo>
                  <a:lnTo>
                    <a:pt x="4854" y="2797"/>
                  </a:lnTo>
                  <a:moveTo>
                    <a:pt x="4899" y="2738"/>
                  </a:moveTo>
                  <a:lnTo>
                    <a:pt x="4878" y="2768"/>
                  </a:lnTo>
                  <a:lnTo>
                    <a:pt x="4892" y="2778"/>
                  </a:lnTo>
                  <a:lnTo>
                    <a:pt x="4916" y="2749"/>
                  </a:lnTo>
                  <a:lnTo>
                    <a:pt x="4899" y="2738"/>
                  </a:lnTo>
                  <a:moveTo>
                    <a:pt x="4947" y="2676"/>
                  </a:moveTo>
                  <a:lnTo>
                    <a:pt x="4923" y="2707"/>
                  </a:lnTo>
                  <a:lnTo>
                    <a:pt x="4937" y="2719"/>
                  </a:lnTo>
                  <a:lnTo>
                    <a:pt x="4961" y="2688"/>
                  </a:lnTo>
                  <a:lnTo>
                    <a:pt x="4947" y="2676"/>
                  </a:lnTo>
                  <a:moveTo>
                    <a:pt x="4991" y="2617"/>
                  </a:moveTo>
                  <a:lnTo>
                    <a:pt x="4968" y="2648"/>
                  </a:lnTo>
                  <a:lnTo>
                    <a:pt x="4984" y="2657"/>
                  </a:lnTo>
                  <a:lnTo>
                    <a:pt x="5006" y="2629"/>
                  </a:lnTo>
                  <a:lnTo>
                    <a:pt x="4991" y="2617"/>
                  </a:lnTo>
                  <a:moveTo>
                    <a:pt x="5036" y="2555"/>
                  </a:moveTo>
                  <a:lnTo>
                    <a:pt x="5015" y="2586"/>
                  </a:lnTo>
                  <a:lnTo>
                    <a:pt x="5029" y="2598"/>
                  </a:lnTo>
                  <a:lnTo>
                    <a:pt x="5053" y="2567"/>
                  </a:lnTo>
                  <a:lnTo>
                    <a:pt x="5036" y="2555"/>
                  </a:lnTo>
                  <a:moveTo>
                    <a:pt x="5081" y="2496"/>
                  </a:moveTo>
                  <a:lnTo>
                    <a:pt x="5060" y="2527"/>
                  </a:lnTo>
                  <a:lnTo>
                    <a:pt x="5074" y="2537"/>
                  </a:lnTo>
                  <a:lnTo>
                    <a:pt x="5098" y="2508"/>
                  </a:lnTo>
                  <a:lnTo>
                    <a:pt x="5081" y="2496"/>
                  </a:lnTo>
                  <a:moveTo>
                    <a:pt x="5129" y="2435"/>
                  </a:moveTo>
                  <a:lnTo>
                    <a:pt x="5105" y="2466"/>
                  </a:lnTo>
                  <a:lnTo>
                    <a:pt x="5119" y="2477"/>
                  </a:lnTo>
                  <a:lnTo>
                    <a:pt x="5143" y="2447"/>
                  </a:lnTo>
                  <a:lnTo>
                    <a:pt x="5129" y="2435"/>
                  </a:lnTo>
                  <a:moveTo>
                    <a:pt x="5129" y="2381"/>
                  </a:moveTo>
                  <a:lnTo>
                    <a:pt x="5143" y="2414"/>
                  </a:lnTo>
                  <a:lnTo>
                    <a:pt x="5162" y="2407"/>
                  </a:lnTo>
                  <a:lnTo>
                    <a:pt x="5145" y="2371"/>
                  </a:lnTo>
                  <a:lnTo>
                    <a:pt x="5129" y="2381"/>
                  </a:lnTo>
                  <a:moveTo>
                    <a:pt x="5098" y="2310"/>
                  </a:moveTo>
                  <a:lnTo>
                    <a:pt x="5112" y="2345"/>
                  </a:lnTo>
                  <a:lnTo>
                    <a:pt x="5131" y="2338"/>
                  </a:lnTo>
                  <a:lnTo>
                    <a:pt x="5114" y="2302"/>
                  </a:lnTo>
                  <a:lnTo>
                    <a:pt x="5098" y="2310"/>
                  </a:lnTo>
                  <a:moveTo>
                    <a:pt x="5067" y="2241"/>
                  </a:moveTo>
                  <a:lnTo>
                    <a:pt x="5081" y="2276"/>
                  </a:lnTo>
                  <a:lnTo>
                    <a:pt x="5100" y="2267"/>
                  </a:lnTo>
                  <a:lnTo>
                    <a:pt x="5084" y="2234"/>
                  </a:lnTo>
                  <a:lnTo>
                    <a:pt x="5067" y="2241"/>
                  </a:lnTo>
                  <a:moveTo>
                    <a:pt x="5036" y="2172"/>
                  </a:moveTo>
                  <a:lnTo>
                    <a:pt x="5051" y="2206"/>
                  </a:lnTo>
                  <a:lnTo>
                    <a:pt x="5069" y="2198"/>
                  </a:lnTo>
                  <a:lnTo>
                    <a:pt x="5053" y="2165"/>
                  </a:lnTo>
                  <a:lnTo>
                    <a:pt x="5036" y="2172"/>
                  </a:lnTo>
                  <a:moveTo>
                    <a:pt x="5006" y="2104"/>
                  </a:moveTo>
                  <a:lnTo>
                    <a:pt x="5020" y="2137"/>
                  </a:lnTo>
                  <a:lnTo>
                    <a:pt x="5039" y="2130"/>
                  </a:lnTo>
                  <a:lnTo>
                    <a:pt x="5022" y="2094"/>
                  </a:lnTo>
                  <a:lnTo>
                    <a:pt x="5006" y="2104"/>
                  </a:lnTo>
                  <a:moveTo>
                    <a:pt x="4975" y="2033"/>
                  </a:moveTo>
                  <a:lnTo>
                    <a:pt x="4989" y="2068"/>
                  </a:lnTo>
                  <a:lnTo>
                    <a:pt x="5008" y="2061"/>
                  </a:lnTo>
                  <a:lnTo>
                    <a:pt x="4991" y="2026"/>
                  </a:lnTo>
                  <a:lnTo>
                    <a:pt x="4975" y="2033"/>
                  </a:lnTo>
                  <a:moveTo>
                    <a:pt x="4944" y="1964"/>
                  </a:moveTo>
                  <a:lnTo>
                    <a:pt x="4958" y="2000"/>
                  </a:lnTo>
                  <a:lnTo>
                    <a:pt x="4977" y="1993"/>
                  </a:lnTo>
                  <a:lnTo>
                    <a:pt x="4961" y="1957"/>
                  </a:lnTo>
                  <a:lnTo>
                    <a:pt x="4944" y="1964"/>
                  </a:lnTo>
                  <a:moveTo>
                    <a:pt x="4913" y="1896"/>
                  </a:moveTo>
                  <a:lnTo>
                    <a:pt x="4928" y="1931"/>
                  </a:lnTo>
                  <a:lnTo>
                    <a:pt x="4947" y="1922"/>
                  </a:lnTo>
                  <a:lnTo>
                    <a:pt x="4930" y="1889"/>
                  </a:lnTo>
                  <a:lnTo>
                    <a:pt x="4913" y="1896"/>
                  </a:lnTo>
                  <a:moveTo>
                    <a:pt x="4883" y="1827"/>
                  </a:moveTo>
                  <a:lnTo>
                    <a:pt x="4897" y="1860"/>
                  </a:lnTo>
                  <a:lnTo>
                    <a:pt x="4916" y="1853"/>
                  </a:lnTo>
                  <a:lnTo>
                    <a:pt x="4899" y="1818"/>
                  </a:lnTo>
                  <a:lnTo>
                    <a:pt x="4883" y="1827"/>
                  </a:lnTo>
                  <a:moveTo>
                    <a:pt x="4852" y="1756"/>
                  </a:moveTo>
                  <a:lnTo>
                    <a:pt x="4866" y="1792"/>
                  </a:lnTo>
                  <a:lnTo>
                    <a:pt x="4885" y="1785"/>
                  </a:lnTo>
                  <a:lnTo>
                    <a:pt x="4868" y="1749"/>
                  </a:lnTo>
                  <a:lnTo>
                    <a:pt x="4852" y="1756"/>
                  </a:lnTo>
                  <a:moveTo>
                    <a:pt x="4821" y="1688"/>
                  </a:moveTo>
                  <a:lnTo>
                    <a:pt x="4835" y="1723"/>
                  </a:lnTo>
                  <a:lnTo>
                    <a:pt x="4854" y="1716"/>
                  </a:lnTo>
                  <a:lnTo>
                    <a:pt x="4838" y="1681"/>
                  </a:lnTo>
                  <a:lnTo>
                    <a:pt x="4821" y="1688"/>
                  </a:lnTo>
                  <a:moveTo>
                    <a:pt x="4790" y="1619"/>
                  </a:moveTo>
                  <a:lnTo>
                    <a:pt x="4805" y="1655"/>
                  </a:lnTo>
                  <a:lnTo>
                    <a:pt x="4824" y="1645"/>
                  </a:lnTo>
                  <a:lnTo>
                    <a:pt x="4807" y="1612"/>
                  </a:lnTo>
                  <a:lnTo>
                    <a:pt x="4790" y="1619"/>
                  </a:lnTo>
                  <a:moveTo>
                    <a:pt x="4760" y="1551"/>
                  </a:moveTo>
                  <a:lnTo>
                    <a:pt x="4774" y="1584"/>
                  </a:lnTo>
                  <a:lnTo>
                    <a:pt x="4793" y="1577"/>
                  </a:lnTo>
                  <a:lnTo>
                    <a:pt x="4776" y="1541"/>
                  </a:lnTo>
                  <a:lnTo>
                    <a:pt x="4760" y="1551"/>
                  </a:lnTo>
                  <a:moveTo>
                    <a:pt x="4729" y="1480"/>
                  </a:moveTo>
                  <a:lnTo>
                    <a:pt x="4743" y="1515"/>
                  </a:lnTo>
                  <a:lnTo>
                    <a:pt x="4762" y="1508"/>
                  </a:lnTo>
                  <a:lnTo>
                    <a:pt x="4746" y="1473"/>
                  </a:lnTo>
                  <a:lnTo>
                    <a:pt x="4729" y="1480"/>
                  </a:lnTo>
                  <a:moveTo>
                    <a:pt x="4698" y="1411"/>
                  </a:moveTo>
                  <a:lnTo>
                    <a:pt x="4712" y="1447"/>
                  </a:lnTo>
                  <a:lnTo>
                    <a:pt x="4731" y="1440"/>
                  </a:lnTo>
                  <a:lnTo>
                    <a:pt x="4715" y="1404"/>
                  </a:lnTo>
                  <a:lnTo>
                    <a:pt x="4698" y="1411"/>
                  </a:lnTo>
                  <a:moveTo>
                    <a:pt x="4668" y="1343"/>
                  </a:moveTo>
                  <a:lnTo>
                    <a:pt x="4682" y="1378"/>
                  </a:lnTo>
                  <a:lnTo>
                    <a:pt x="4701" y="1369"/>
                  </a:lnTo>
                  <a:lnTo>
                    <a:pt x="4684" y="1336"/>
                  </a:lnTo>
                  <a:lnTo>
                    <a:pt x="4668" y="1343"/>
                  </a:lnTo>
                  <a:moveTo>
                    <a:pt x="4637" y="1274"/>
                  </a:moveTo>
                  <a:lnTo>
                    <a:pt x="4651" y="1307"/>
                  </a:lnTo>
                  <a:lnTo>
                    <a:pt x="4670" y="1300"/>
                  </a:lnTo>
                  <a:lnTo>
                    <a:pt x="4653" y="1267"/>
                  </a:lnTo>
                  <a:lnTo>
                    <a:pt x="4637" y="1274"/>
                  </a:lnTo>
                  <a:moveTo>
                    <a:pt x="4606" y="1205"/>
                  </a:moveTo>
                  <a:lnTo>
                    <a:pt x="4620" y="1239"/>
                  </a:lnTo>
                  <a:lnTo>
                    <a:pt x="4639" y="1231"/>
                  </a:lnTo>
                  <a:lnTo>
                    <a:pt x="4623" y="1196"/>
                  </a:lnTo>
                  <a:lnTo>
                    <a:pt x="4606" y="1205"/>
                  </a:lnTo>
                  <a:moveTo>
                    <a:pt x="4575" y="1135"/>
                  </a:moveTo>
                  <a:lnTo>
                    <a:pt x="4589" y="1170"/>
                  </a:lnTo>
                  <a:lnTo>
                    <a:pt x="4608" y="1163"/>
                  </a:lnTo>
                  <a:lnTo>
                    <a:pt x="4592" y="1127"/>
                  </a:lnTo>
                  <a:lnTo>
                    <a:pt x="4575" y="1135"/>
                  </a:lnTo>
                  <a:moveTo>
                    <a:pt x="4545" y="1066"/>
                  </a:moveTo>
                  <a:lnTo>
                    <a:pt x="4559" y="1101"/>
                  </a:lnTo>
                  <a:lnTo>
                    <a:pt x="4578" y="1092"/>
                  </a:lnTo>
                  <a:lnTo>
                    <a:pt x="4561" y="1059"/>
                  </a:lnTo>
                  <a:lnTo>
                    <a:pt x="4545" y="1066"/>
                  </a:lnTo>
                  <a:moveTo>
                    <a:pt x="4514" y="997"/>
                  </a:moveTo>
                  <a:lnTo>
                    <a:pt x="4528" y="1031"/>
                  </a:lnTo>
                  <a:lnTo>
                    <a:pt x="4547" y="1023"/>
                  </a:lnTo>
                  <a:lnTo>
                    <a:pt x="4530" y="990"/>
                  </a:lnTo>
                  <a:lnTo>
                    <a:pt x="4514" y="997"/>
                  </a:lnTo>
                  <a:moveTo>
                    <a:pt x="4483" y="929"/>
                  </a:moveTo>
                  <a:lnTo>
                    <a:pt x="4497" y="962"/>
                  </a:lnTo>
                  <a:lnTo>
                    <a:pt x="4516" y="955"/>
                  </a:lnTo>
                  <a:lnTo>
                    <a:pt x="4500" y="919"/>
                  </a:lnTo>
                  <a:lnTo>
                    <a:pt x="4483" y="929"/>
                  </a:lnTo>
                  <a:moveTo>
                    <a:pt x="4452" y="858"/>
                  </a:moveTo>
                  <a:lnTo>
                    <a:pt x="4467" y="893"/>
                  </a:lnTo>
                  <a:lnTo>
                    <a:pt x="4485" y="886"/>
                  </a:lnTo>
                  <a:lnTo>
                    <a:pt x="4469" y="851"/>
                  </a:lnTo>
                  <a:lnTo>
                    <a:pt x="4452" y="858"/>
                  </a:lnTo>
                  <a:moveTo>
                    <a:pt x="4422" y="789"/>
                  </a:moveTo>
                  <a:lnTo>
                    <a:pt x="4436" y="825"/>
                  </a:lnTo>
                  <a:lnTo>
                    <a:pt x="4455" y="815"/>
                  </a:lnTo>
                  <a:lnTo>
                    <a:pt x="4438" y="782"/>
                  </a:lnTo>
                  <a:lnTo>
                    <a:pt x="4422" y="789"/>
                  </a:lnTo>
                  <a:moveTo>
                    <a:pt x="4391" y="721"/>
                  </a:moveTo>
                  <a:lnTo>
                    <a:pt x="4405" y="754"/>
                  </a:lnTo>
                  <a:lnTo>
                    <a:pt x="4424" y="747"/>
                  </a:lnTo>
                  <a:lnTo>
                    <a:pt x="4407" y="714"/>
                  </a:lnTo>
                  <a:lnTo>
                    <a:pt x="4391" y="721"/>
                  </a:lnTo>
                  <a:moveTo>
                    <a:pt x="4360" y="652"/>
                  </a:moveTo>
                  <a:lnTo>
                    <a:pt x="4374" y="685"/>
                  </a:lnTo>
                  <a:lnTo>
                    <a:pt x="4393" y="678"/>
                  </a:lnTo>
                  <a:lnTo>
                    <a:pt x="4377" y="643"/>
                  </a:lnTo>
                  <a:lnTo>
                    <a:pt x="4360" y="652"/>
                  </a:lnTo>
                  <a:moveTo>
                    <a:pt x="4329" y="581"/>
                  </a:moveTo>
                  <a:lnTo>
                    <a:pt x="4344" y="617"/>
                  </a:lnTo>
                  <a:lnTo>
                    <a:pt x="4362" y="610"/>
                  </a:lnTo>
                  <a:lnTo>
                    <a:pt x="4346" y="574"/>
                  </a:lnTo>
                  <a:lnTo>
                    <a:pt x="4329" y="581"/>
                  </a:lnTo>
                  <a:moveTo>
                    <a:pt x="4299" y="513"/>
                  </a:moveTo>
                  <a:lnTo>
                    <a:pt x="4313" y="548"/>
                  </a:lnTo>
                  <a:lnTo>
                    <a:pt x="4332" y="539"/>
                  </a:lnTo>
                  <a:lnTo>
                    <a:pt x="4315" y="506"/>
                  </a:lnTo>
                  <a:lnTo>
                    <a:pt x="4299" y="513"/>
                  </a:lnTo>
                  <a:moveTo>
                    <a:pt x="4268" y="444"/>
                  </a:moveTo>
                  <a:lnTo>
                    <a:pt x="4282" y="477"/>
                  </a:lnTo>
                  <a:lnTo>
                    <a:pt x="4301" y="470"/>
                  </a:lnTo>
                  <a:lnTo>
                    <a:pt x="4284" y="437"/>
                  </a:lnTo>
                  <a:lnTo>
                    <a:pt x="4268" y="444"/>
                  </a:lnTo>
                  <a:moveTo>
                    <a:pt x="4230" y="399"/>
                  </a:moveTo>
                  <a:lnTo>
                    <a:pt x="4247" y="399"/>
                  </a:lnTo>
                  <a:lnTo>
                    <a:pt x="4251" y="409"/>
                  </a:lnTo>
                  <a:lnTo>
                    <a:pt x="4270" y="402"/>
                  </a:lnTo>
                  <a:lnTo>
                    <a:pt x="4261" y="383"/>
                  </a:lnTo>
                  <a:lnTo>
                    <a:pt x="4232" y="380"/>
                  </a:lnTo>
                  <a:lnTo>
                    <a:pt x="4230" y="399"/>
                  </a:lnTo>
                  <a:moveTo>
                    <a:pt x="4157" y="390"/>
                  </a:moveTo>
                  <a:lnTo>
                    <a:pt x="4195" y="395"/>
                  </a:lnTo>
                  <a:lnTo>
                    <a:pt x="4195" y="376"/>
                  </a:lnTo>
                  <a:lnTo>
                    <a:pt x="4157" y="371"/>
                  </a:lnTo>
                  <a:lnTo>
                    <a:pt x="4157" y="390"/>
                  </a:lnTo>
                  <a:moveTo>
                    <a:pt x="4081" y="383"/>
                  </a:moveTo>
                  <a:lnTo>
                    <a:pt x="4119" y="387"/>
                  </a:lnTo>
                  <a:lnTo>
                    <a:pt x="4119" y="369"/>
                  </a:lnTo>
                  <a:lnTo>
                    <a:pt x="4083" y="364"/>
                  </a:lnTo>
                  <a:lnTo>
                    <a:pt x="4081" y="383"/>
                  </a:lnTo>
                  <a:moveTo>
                    <a:pt x="4005" y="376"/>
                  </a:moveTo>
                  <a:lnTo>
                    <a:pt x="4043" y="380"/>
                  </a:lnTo>
                  <a:lnTo>
                    <a:pt x="4046" y="361"/>
                  </a:lnTo>
                  <a:lnTo>
                    <a:pt x="4008" y="357"/>
                  </a:lnTo>
                  <a:lnTo>
                    <a:pt x="4005" y="376"/>
                  </a:lnTo>
                  <a:moveTo>
                    <a:pt x="3930" y="369"/>
                  </a:moveTo>
                  <a:lnTo>
                    <a:pt x="3968" y="371"/>
                  </a:lnTo>
                  <a:lnTo>
                    <a:pt x="3970" y="352"/>
                  </a:lnTo>
                  <a:lnTo>
                    <a:pt x="3932" y="350"/>
                  </a:lnTo>
                  <a:lnTo>
                    <a:pt x="3930" y="369"/>
                  </a:lnTo>
                  <a:moveTo>
                    <a:pt x="3854" y="361"/>
                  </a:moveTo>
                  <a:lnTo>
                    <a:pt x="3892" y="364"/>
                  </a:lnTo>
                  <a:lnTo>
                    <a:pt x="3894" y="345"/>
                  </a:lnTo>
                  <a:lnTo>
                    <a:pt x="3857" y="343"/>
                  </a:lnTo>
                  <a:lnTo>
                    <a:pt x="3854" y="361"/>
                  </a:lnTo>
                  <a:moveTo>
                    <a:pt x="3778" y="352"/>
                  </a:moveTo>
                  <a:lnTo>
                    <a:pt x="3816" y="357"/>
                  </a:lnTo>
                  <a:lnTo>
                    <a:pt x="3819" y="338"/>
                  </a:lnTo>
                  <a:lnTo>
                    <a:pt x="3781" y="333"/>
                  </a:lnTo>
                  <a:lnTo>
                    <a:pt x="3778" y="352"/>
                  </a:lnTo>
                  <a:moveTo>
                    <a:pt x="3705" y="345"/>
                  </a:moveTo>
                  <a:lnTo>
                    <a:pt x="3741" y="350"/>
                  </a:lnTo>
                  <a:lnTo>
                    <a:pt x="3743" y="331"/>
                  </a:lnTo>
                  <a:lnTo>
                    <a:pt x="3705" y="326"/>
                  </a:lnTo>
                  <a:lnTo>
                    <a:pt x="3705" y="345"/>
                  </a:lnTo>
                  <a:moveTo>
                    <a:pt x="3630" y="338"/>
                  </a:moveTo>
                  <a:lnTo>
                    <a:pt x="3667" y="343"/>
                  </a:lnTo>
                  <a:lnTo>
                    <a:pt x="3667" y="324"/>
                  </a:lnTo>
                  <a:lnTo>
                    <a:pt x="3632" y="319"/>
                  </a:lnTo>
                  <a:lnTo>
                    <a:pt x="3630" y="338"/>
                  </a:lnTo>
                  <a:moveTo>
                    <a:pt x="3554" y="331"/>
                  </a:moveTo>
                  <a:lnTo>
                    <a:pt x="3592" y="333"/>
                  </a:lnTo>
                  <a:lnTo>
                    <a:pt x="3594" y="314"/>
                  </a:lnTo>
                  <a:lnTo>
                    <a:pt x="3556" y="312"/>
                  </a:lnTo>
                  <a:lnTo>
                    <a:pt x="3554" y="331"/>
                  </a:lnTo>
                  <a:moveTo>
                    <a:pt x="3478" y="324"/>
                  </a:moveTo>
                  <a:lnTo>
                    <a:pt x="3516" y="326"/>
                  </a:lnTo>
                  <a:lnTo>
                    <a:pt x="3518" y="307"/>
                  </a:lnTo>
                  <a:lnTo>
                    <a:pt x="3481" y="305"/>
                  </a:lnTo>
                  <a:lnTo>
                    <a:pt x="3478" y="324"/>
                  </a:lnTo>
                  <a:moveTo>
                    <a:pt x="3403" y="314"/>
                  </a:moveTo>
                  <a:lnTo>
                    <a:pt x="3440" y="319"/>
                  </a:lnTo>
                  <a:lnTo>
                    <a:pt x="3443" y="300"/>
                  </a:lnTo>
                  <a:lnTo>
                    <a:pt x="3405" y="295"/>
                  </a:lnTo>
                  <a:lnTo>
                    <a:pt x="3403" y="314"/>
                  </a:lnTo>
                  <a:moveTo>
                    <a:pt x="3327" y="307"/>
                  </a:moveTo>
                  <a:lnTo>
                    <a:pt x="3365" y="312"/>
                  </a:lnTo>
                  <a:lnTo>
                    <a:pt x="3367" y="293"/>
                  </a:lnTo>
                  <a:lnTo>
                    <a:pt x="3329" y="288"/>
                  </a:lnTo>
                  <a:lnTo>
                    <a:pt x="3327" y="307"/>
                  </a:lnTo>
                  <a:moveTo>
                    <a:pt x="3254" y="300"/>
                  </a:moveTo>
                  <a:lnTo>
                    <a:pt x="3289" y="305"/>
                  </a:lnTo>
                  <a:lnTo>
                    <a:pt x="3291" y="286"/>
                  </a:lnTo>
                  <a:lnTo>
                    <a:pt x="3254" y="281"/>
                  </a:lnTo>
                  <a:lnTo>
                    <a:pt x="3254" y="300"/>
                  </a:lnTo>
                  <a:moveTo>
                    <a:pt x="3178" y="293"/>
                  </a:moveTo>
                  <a:lnTo>
                    <a:pt x="3216" y="295"/>
                  </a:lnTo>
                  <a:lnTo>
                    <a:pt x="3216" y="276"/>
                  </a:lnTo>
                  <a:lnTo>
                    <a:pt x="3180" y="274"/>
                  </a:lnTo>
                  <a:lnTo>
                    <a:pt x="3178" y="293"/>
                  </a:lnTo>
                  <a:moveTo>
                    <a:pt x="3102" y="286"/>
                  </a:moveTo>
                  <a:lnTo>
                    <a:pt x="3140" y="288"/>
                  </a:lnTo>
                  <a:lnTo>
                    <a:pt x="3142" y="269"/>
                  </a:lnTo>
                  <a:lnTo>
                    <a:pt x="3105" y="267"/>
                  </a:lnTo>
                  <a:lnTo>
                    <a:pt x="3102" y="286"/>
                  </a:lnTo>
                  <a:moveTo>
                    <a:pt x="3027" y="276"/>
                  </a:moveTo>
                  <a:lnTo>
                    <a:pt x="3064" y="281"/>
                  </a:lnTo>
                  <a:lnTo>
                    <a:pt x="3067" y="262"/>
                  </a:lnTo>
                  <a:lnTo>
                    <a:pt x="3029" y="257"/>
                  </a:lnTo>
                  <a:lnTo>
                    <a:pt x="3027" y="276"/>
                  </a:lnTo>
                  <a:moveTo>
                    <a:pt x="2951" y="269"/>
                  </a:moveTo>
                  <a:lnTo>
                    <a:pt x="2989" y="274"/>
                  </a:lnTo>
                  <a:lnTo>
                    <a:pt x="2991" y="255"/>
                  </a:lnTo>
                  <a:lnTo>
                    <a:pt x="2953" y="250"/>
                  </a:lnTo>
                  <a:lnTo>
                    <a:pt x="2951" y="269"/>
                  </a:lnTo>
                  <a:moveTo>
                    <a:pt x="2875" y="262"/>
                  </a:moveTo>
                  <a:lnTo>
                    <a:pt x="2913" y="267"/>
                  </a:lnTo>
                  <a:lnTo>
                    <a:pt x="2915" y="248"/>
                  </a:lnTo>
                  <a:lnTo>
                    <a:pt x="2878" y="243"/>
                  </a:lnTo>
                  <a:lnTo>
                    <a:pt x="2875" y="262"/>
                  </a:lnTo>
                  <a:moveTo>
                    <a:pt x="2802" y="255"/>
                  </a:moveTo>
                  <a:lnTo>
                    <a:pt x="2837" y="257"/>
                  </a:lnTo>
                  <a:lnTo>
                    <a:pt x="2840" y="239"/>
                  </a:lnTo>
                  <a:lnTo>
                    <a:pt x="2802" y="236"/>
                  </a:lnTo>
                  <a:lnTo>
                    <a:pt x="2802" y="255"/>
                  </a:lnTo>
                  <a:moveTo>
                    <a:pt x="2726" y="248"/>
                  </a:moveTo>
                  <a:lnTo>
                    <a:pt x="2764" y="250"/>
                  </a:lnTo>
                  <a:lnTo>
                    <a:pt x="2764" y="231"/>
                  </a:lnTo>
                  <a:lnTo>
                    <a:pt x="2726" y="229"/>
                  </a:lnTo>
                  <a:lnTo>
                    <a:pt x="2726" y="248"/>
                  </a:lnTo>
                  <a:moveTo>
                    <a:pt x="2651" y="239"/>
                  </a:moveTo>
                  <a:lnTo>
                    <a:pt x="2689" y="243"/>
                  </a:lnTo>
                  <a:lnTo>
                    <a:pt x="2691" y="224"/>
                  </a:lnTo>
                  <a:lnTo>
                    <a:pt x="2653" y="220"/>
                  </a:lnTo>
                  <a:lnTo>
                    <a:pt x="2651" y="239"/>
                  </a:lnTo>
                  <a:moveTo>
                    <a:pt x="2575" y="231"/>
                  </a:moveTo>
                  <a:lnTo>
                    <a:pt x="2613" y="236"/>
                  </a:lnTo>
                  <a:lnTo>
                    <a:pt x="2615" y="217"/>
                  </a:lnTo>
                  <a:lnTo>
                    <a:pt x="2577" y="213"/>
                  </a:lnTo>
                  <a:lnTo>
                    <a:pt x="2575" y="231"/>
                  </a:lnTo>
                  <a:moveTo>
                    <a:pt x="2499" y="224"/>
                  </a:moveTo>
                  <a:lnTo>
                    <a:pt x="2537" y="229"/>
                  </a:lnTo>
                  <a:lnTo>
                    <a:pt x="2540" y="210"/>
                  </a:lnTo>
                  <a:lnTo>
                    <a:pt x="2502" y="205"/>
                  </a:lnTo>
                  <a:lnTo>
                    <a:pt x="2499" y="224"/>
                  </a:lnTo>
                  <a:moveTo>
                    <a:pt x="2424" y="217"/>
                  </a:moveTo>
                  <a:lnTo>
                    <a:pt x="2462" y="220"/>
                  </a:lnTo>
                  <a:lnTo>
                    <a:pt x="2464" y="201"/>
                  </a:lnTo>
                  <a:lnTo>
                    <a:pt x="2426" y="198"/>
                  </a:lnTo>
                  <a:lnTo>
                    <a:pt x="2424" y="217"/>
                  </a:lnTo>
                  <a:moveTo>
                    <a:pt x="2348" y="210"/>
                  </a:moveTo>
                  <a:lnTo>
                    <a:pt x="2386" y="213"/>
                  </a:lnTo>
                  <a:lnTo>
                    <a:pt x="2388" y="194"/>
                  </a:lnTo>
                  <a:lnTo>
                    <a:pt x="2350" y="191"/>
                  </a:lnTo>
                  <a:lnTo>
                    <a:pt x="2348" y="210"/>
                  </a:lnTo>
                  <a:moveTo>
                    <a:pt x="2275" y="201"/>
                  </a:moveTo>
                  <a:lnTo>
                    <a:pt x="2313" y="205"/>
                  </a:lnTo>
                  <a:lnTo>
                    <a:pt x="2313" y="186"/>
                  </a:lnTo>
                  <a:lnTo>
                    <a:pt x="2275" y="182"/>
                  </a:lnTo>
                  <a:lnTo>
                    <a:pt x="2275" y="201"/>
                  </a:lnTo>
                  <a:moveTo>
                    <a:pt x="2199" y="194"/>
                  </a:moveTo>
                  <a:lnTo>
                    <a:pt x="2237" y="198"/>
                  </a:lnTo>
                  <a:lnTo>
                    <a:pt x="2239" y="179"/>
                  </a:lnTo>
                  <a:lnTo>
                    <a:pt x="2201" y="175"/>
                  </a:lnTo>
                  <a:lnTo>
                    <a:pt x="2199" y="194"/>
                  </a:lnTo>
                  <a:moveTo>
                    <a:pt x="2123" y="186"/>
                  </a:moveTo>
                  <a:lnTo>
                    <a:pt x="2161" y="191"/>
                  </a:lnTo>
                  <a:lnTo>
                    <a:pt x="2164" y="172"/>
                  </a:lnTo>
                  <a:lnTo>
                    <a:pt x="2126" y="168"/>
                  </a:lnTo>
                  <a:lnTo>
                    <a:pt x="2123" y="186"/>
                  </a:lnTo>
                  <a:moveTo>
                    <a:pt x="2048" y="179"/>
                  </a:moveTo>
                  <a:lnTo>
                    <a:pt x="2086" y="182"/>
                  </a:lnTo>
                  <a:lnTo>
                    <a:pt x="2088" y="163"/>
                  </a:lnTo>
                  <a:lnTo>
                    <a:pt x="2050" y="160"/>
                  </a:lnTo>
                  <a:lnTo>
                    <a:pt x="2048" y="179"/>
                  </a:lnTo>
                  <a:moveTo>
                    <a:pt x="1972" y="170"/>
                  </a:moveTo>
                  <a:lnTo>
                    <a:pt x="2010" y="175"/>
                  </a:lnTo>
                  <a:lnTo>
                    <a:pt x="2012" y="156"/>
                  </a:lnTo>
                  <a:lnTo>
                    <a:pt x="1974" y="153"/>
                  </a:lnTo>
                  <a:lnTo>
                    <a:pt x="1972" y="170"/>
                  </a:lnTo>
                  <a:moveTo>
                    <a:pt x="1896" y="163"/>
                  </a:moveTo>
                  <a:lnTo>
                    <a:pt x="1934" y="168"/>
                  </a:lnTo>
                  <a:lnTo>
                    <a:pt x="1937" y="149"/>
                  </a:lnTo>
                  <a:lnTo>
                    <a:pt x="1899" y="144"/>
                  </a:lnTo>
                  <a:lnTo>
                    <a:pt x="1896" y="163"/>
                  </a:lnTo>
                  <a:moveTo>
                    <a:pt x="1823" y="156"/>
                  </a:moveTo>
                  <a:lnTo>
                    <a:pt x="1861" y="160"/>
                  </a:lnTo>
                  <a:lnTo>
                    <a:pt x="1861" y="142"/>
                  </a:lnTo>
                  <a:lnTo>
                    <a:pt x="1823" y="137"/>
                  </a:lnTo>
                  <a:lnTo>
                    <a:pt x="1823" y="156"/>
                  </a:lnTo>
                  <a:moveTo>
                    <a:pt x="1747" y="149"/>
                  </a:moveTo>
                  <a:lnTo>
                    <a:pt x="1785" y="151"/>
                  </a:lnTo>
                  <a:lnTo>
                    <a:pt x="1785" y="134"/>
                  </a:lnTo>
                  <a:lnTo>
                    <a:pt x="1750" y="130"/>
                  </a:lnTo>
                  <a:lnTo>
                    <a:pt x="1747" y="149"/>
                  </a:lnTo>
                  <a:moveTo>
                    <a:pt x="1672" y="142"/>
                  </a:moveTo>
                  <a:lnTo>
                    <a:pt x="1710" y="144"/>
                  </a:lnTo>
                  <a:lnTo>
                    <a:pt x="1712" y="125"/>
                  </a:lnTo>
                  <a:lnTo>
                    <a:pt x="1674" y="123"/>
                  </a:lnTo>
                  <a:lnTo>
                    <a:pt x="1672" y="142"/>
                  </a:lnTo>
                  <a:moveTo>
                    <a:pt x="1596" y="132"/>
                  </a:moveTo>
                  <a:lnTo>
                    <a:pt x="1634" y="137"/>
                  </a:lnTo>
                  <a:lnTo>
                    <a:pt x="1636" y="118"/>
                  </a:lnTo>
                  <a:lnTo>
                    <a:pt x="1599" y="116"/>
                  </a:lnTo>
                  <a:lnTo>
                    <a:pt x="1596" y="132"/>
                  </a:lnTo>
                  <a:moveTo>
                    <a:pt x="1520" y="125"/>
                  </a:moveTo>
                  <a:lnTo>
                    <a:pt x="1558" y="130"/>
                  </a:lnTo>
                  <a:lnTo>
                    <a:pt x="1561" y="111"/>
                  </a:lnTo>
                  <a:lnTo>
                    <a:pt x="1523" y="106"/>
                  </a:lnTo>
                  <a:lnTo>
                    <a:pt x="1520" y="125"/>
                  </a:lnTo>
                  <a:moveTo>
                    <a:pt x="1445" y="118"/>
                  </a:moveTo>
                  <a:lnTo>
                    <a:pt x="1483" y="123"/>
                  </a:lnTo>
                  <a:lnTo>
                    <a:pt x="1485" y="104"/>
                  </a:lnTo>
                  <a:lnTo>
                    <a:pt x="1447" y="99"/>
                  </a:lnTo>
                  <a:lnTo>
                    <a:pt x="1445" y="118"/>
                  </a:lnTo>
                  <a:moveTo>
                    <a:pt x="1372" y="111"/>
                  </a:moveTo>
                  <a:lnTo>
                    <a:pt x="1407" y="113"/>
                  </a:lnTo>
                  <a:lnTo>
                    <a:pt x="1409" y="94"/>
                  </a:lnTo>
                  <a:lnTo>
                    <a:pt x="1372" y="92"/>
                  </a:lnTo>
                  <a:lnTo>
                    <a:pt x="1372" y="111"/>
                  </a:lnTo>
                  <a:moveTo>
                    <a:pt x="1296" y="104"/>
                  </a:moveTo>
                  <a:lnTo>
                    <a:pt x="1334" y="106"/>
                  </a:lnTo>
                  <a:lnTo>
                    <a:pt x="1334" y="87"/>
                  </a:lnTo>
                  <a:lnTo>
                    <a:pt x="1298" y="85"/>
                  </a:lnTo>
                  <a:lnTo>
                    <a:pt x="1296" y="104"/>
                  </a:lnTo>
                  <a:moveTo>
                    <a:pt x="1220" y="94"/>
                  </a:moveTo>
                  <a:lnTo>
                    <a:pt x="1258" y="99"/>
                  </a:lnTo>
                  <a:lnTo>
                    <a:pt x="1260" y="80"/>
                  </a:lnTo>
                  <a:lnTo>
                    <a:pt x="1223" y="75"/>
                  </a:lnTo>
                  <a:lnTo>
                    <a:pt x="1220" y="94"/>
                  </a:lnTo>
                  <a:moveTo>
                    <a:pt x="1145" y="87"/>
                  </a:moveTo>
                  <a:lnTo>
                    <a:pt x="1182" y="92"/>
                  </a:lnTo>
                  <a:lnTo>
                    <a:pt x="1185" y="73"/>
                  </a:lnTo>
                  <a:lnTo>
                    <a:pt x="1147" y="68"/>
                  </a:lnTo>
                  <a:lnTo>
                    <a:pt x="1145" y="87"/>
                  </a:lnTo>
                  <a:moveTo>
                    <a:pt x="1069" y="80"/>
                  </a:moveTo>
                  <a:lnTo>
                    <a:pt x="1107" y="85"/>
                  </a:lnTo>
                  <a:lnTo>
                    <a:pt x="1109" y="66"/>
                  </a:lnTo>
                  <a:lnTo>
                    <a:pt x="1071" y="61"/>
                  </a:lnTo>
                  <a:lnTo>
                    <a:pt x="1069" y="80"/>
                  </a:lnTo>
                  <a:moveTo>
                    <a:pt x="993" y="73"/>
                  </a:moveTo>
                  <a:lnTo>
                    <a:pt x="1031" y="75"/>
                  </a:lnTo>
                  <a:lnTo>
                    <a:pt x="1033" y="56"/>
                  </a:lnTo>
                  <a:lnTo>
                    <a:pt x="996" y="54"/>
                  </a:lnTo>
                  <a:lnTo>
                    <a:pt x="993" y="73"/>
                  </a:lnTo>
                  <a:moveTo>
                    <a:pt x="920" y="66"/>
                  </a:moveTo>
                  <a:lnTo>
                    <a:pt x="955" y="68"/>
                  </a:lnTo>
                  <a:lnTo>
                    <a:pt x="958" y="49"/>
                  </a:lnTo>
                  <a:lnTo>
                    <a:pt x="920" y="47"/>
                  </a:lnTo>
                  <a:lnTo>
                    <a:pt x="920" y="66"/>
                  </a:lnTo>
                  <a:moveTo>
                    <a:pt x="844" y="56"/>
                  </a:moveTo>
                  <a:lnTo>
                    <a:pt x="882" y="61"/>
                  </a:lnTo>
                  <a:lnTo>
                    <a:pt x="882" y="42"/>
                  </a:lnTo>
                  <a:lnTo>
                    <a:pt x="844" y="38"/>
                  </a:lnTo>
                  <a:lnTo>
                    <a:pt x="844" y="56"/>
                  </a:lnTo>
                  <a:moveTo>
                    <a:pt x="769" y="49"/>
                  </a:moveTo>
                  <a:lnTo>
                    <a:pt x="806" y="54"/>
                  </a:lnTo>
                  <a:lnTo>
                    <a:pt x="809" y="35"/>
                  </a:lnTo>
                  <a:lnTo>
                    <a:pt x="771" y="30"/>
                  </a:lnTo>
                  <a:lnTo>
                    <a:pt x="769" y="49"/>
                  </a:lnTo>
                  <a:moveTo>
                    <a:pt x="693" y="42"/>
                  </a:moveTo>
                  <a:lnTo>
                    <a:pt x="731" y="47"/>
                  </a:lnTo>
                  <a:lnTo>
                    <a:pt x="733" y="28"/>
                  </a:lnTo>
                  <a:lnTo>
                    <a:pt x="695" y="23"/>
                  </a:lnTo>
                  <a:lnTo>
                    <a:pt x="693" y="42"/>
                  </a:lnTo>
                  <a:moveTo>
                    <a:pt x="617" y="35"/>
                  </a:moveTo>
                  <a:lnTo>
                    <a:pt x="655" y="38"/>
                  </a:lnTo>
                  <a:lnTo>
                    <a:pt x="657" y="19"/>
                  </a:lnTo>
                  <a:lnTo>
                    <a:pt x="620" y="16"/>
                  </a:lnTo>
                  <a:lnTo>
                    <a:pt x="617" y="35"/>
                  </a:lnTo>
                  <a:moveTo>
                    <a:pt x="542" y="28"/>
                  </a:moveTo>
                  <a:lnTo>
                    <a:pt x="579" y="30"/>
                  </a:lnTo>
                  <a:lnTo>
                    <a:pt x="582" y="12"/>
                  </a:lnTo>
                  <a:lnTo>
                    <a:pt x="544" y="9"/>
                  </a:lnTo>
                  <a:lnTo>
                    <a:pt x="542" y="28"/>
                  </a:lnTo>
                  <a:moveTo>
                    <a:pt x="466" y="19"/>
                  </a:moveTo>
                  <a:lnTo>
                    <a:pt x="504" y="23"/>
                  </a:lnTo>
                  <a:lnTo>
                    <a:pt x="506" y="4"/>
                  </a:lnTo>
                  <a:lnTo>
                    <a:pt x="468" y="0"/>
                  </a:lnTo>
                  <a:lnTo>
                    <a:pt x="466" y="19"/>
                  </a:lnTo>
                  <a:moveTo>
                    <a:pt x="442" y="68"/>
                  </a:moveTo>
                  <a:lnTo>
                    <a:pt x="454" y="33"/>
                  </a:lnTo>
                  <a:lnTo>
                    <a:pt x="435" y="26"/>
                  </a:lnTo>
                  <a:lnTo>
                    <a:pt x="423" y="61"/>
                  </a:lnTo>
                  <a:lnTo>
                    <a:pt x="442" y="68"/>
                  </a:lnTo>
                  <a:moveTo>
                    <a:pt x="419" y="139"/>
                  </a:moveTo>
                  <a:lnTo>
                    <a:pt x="430" y="104"/>
                  </a:lnTo>
                  <a:lnTo>
                    <a:pt x="412" y="99"/>
                  </a:lnTo>
                  <a:lnTo>
                    <a:pt x="400" y="134"/>
                  </a:lnTo>
                  <a:lnTo>
                    <a:pt x="419" y="139"/>
                  </a:lnTo>
                  <a:moveTo>
                    <a:pt x="395" y="213"/>
                  </a:moveTo>
                  <a:lnTo>
                    <a:pt x="407" y="175"/>
                  </a:lnTo>
                  <a:lnTo>
                    <a:pt x="388" y="170"/>
                  </a:lnTo>
                  <a:lnTo>
                    <a:pt x="376" y="205"/>
                  </a:lnTo>
                  <a:lnTo>
                    <a:pt x="395" y="213"/>
                  </a:lnTo>
                  <a:moveTo>
                    <a:pt x="371" y="283"/>
                  </a:moveTo>
                  <a:lnTo>
                    <a:pt x="383" y="248"/>
                  </a:lnTo>
                  <a:lnTo>
                    <a:pt x="364" y="241"/>
                  </a:lnTo>
                  <a:lnTo>
                    <a:pt x="352" y="279"/>
                  </a:lnTo>
                  <a:lnTo>
                    <a:pt x="371" y="283"/>
                  </a:lnTo>
                  <a:moveTo>
                    <a:pt x="348" y="354"/>
                  </a:moveTo>
                  <a:lnTo>
                    <a:pt x="360" y="319"/>
                  </a:lnTo>
                  <a:lnTo>
                    <a:pt x="341" y="314"/>
                  </a:lnTo>
                  <a:lnTo>
                    <a:pt x="329" y="350"/>
                  </a:lnTo>
                  <a:lnTo>
                    <a:pt x="348" y="354"/>
                  </a:lnTo>
                  <a:moveTo>
                    <a:pt x="324" y="428"/>
                  </a:moveTo>
                  <a:lnTo>
                    <a:pt x="336" y="392"/>
                  </a:lnTo>
                  <a:lnTo>
                    <a:pt x="317" y="385"/>
                  </a:lnTo>
                  <a:lnTo>
                    <a:pt x="305" y="421"/>
                  </a:lnTo>
                  <a:lnTo>
                    <a:pt x="324" y="428"/>
                  </a:lnTo>
                  <a:moveTo>
                    <a:pt x="300" y="499"/>
                  </a:moveTo>
                  <a:lnTo>
                    <a:pt x="312" y="463"/>
                  </a:lnTo>
                  <a:lnTo>
                    <a:pt x="293" y="458"/>
                  </a:lnTo>
                  <a:lnTo>
                    <a:pt x="282" y="494"/>
                  </a:lnTo>
                  <a:lnTo>
                    <a:pt x="300" y="499"/>
                  </a:lnTo>
                  <a:moveTo>
                    <a:pt x="277" y="572"/>
                  </a:moveTo>
                  <a:lnTo>
                    <a:pt x="289" y="534"/>
                  </a:lnTo>
                  <a:lnTo>
                    <a:pt x="270" y="529"/>
                  </a:lnTo>
                  <a:lnTo>
                    <a:pt x="258" y="565"/>
                  </a:lnTo>
                  <a:lnTo>
                    <a:pt x="277" y="572"/>
                  </a:lnTo>
                  <a:moveTo>
                    <a:pt x="253" y="643"/>
                  </a:moveTo>
                  <a:lnTo>
                    <a:pt x="265" y="607"/>
                  </a:lnTo>
                  <a:lnTo>
                    <a:pt x="246" y="600"/>
                  </a:lnTo>
                  <a:lnTo>
                    <a:pt x="234" y="638"/>
                  </a:lnTo>
                  <a:lnTo>
                    <a:pt x="253" y="643"/>
                  </a:lnTo>
                  <a:moveTo>
                    <a:pt x="230" y="714"/>
                  </a:moveTo>
                  <a:lnTo>
                    <a:pt x="241" y="678"/>
                  </a:lnTo>
                  <a:lnTo>
                    <a:pt x="222" y="674"/>
                  </a:lnTo>
                  <a:lnTo>
                    <a:pt x="211" y="709"/>
                  </a:lnTo>
                  <a:lnTo>
                    <a:pt x="230" y="714"/>
                  </a:lnTo>
                  <a:moveTo>
                    <a:pt x="206" y="787"/>
                  </a:moveTo>
                  <a:lnTo>
                    <a:pt x="218" y="752"/>
                  </a:lnTo>
                  <a:lnTo>
                    <a:pt x="199" y="744"/>
                  </a:lnTo>
                  <a:lnTo>
                    <a:pt x="187" y="780"/>
                  </a:lnTo>
                  <a:lnTo>
                    <a:pt x="206" y="787"/>
                  </a:lnTo>
                  <a:moveTo>
                    <a:pt x="182" y="858"/>
                  </a:moveTo>
                  <a:lnTo>
                    <a:pt x="194" y="822"/>
                  </a:lnTo>
                  <a:lnTo>
                    <a:pt x="175" y="818"/>
                  </a:lnTo>
                  <a:lnTo>
                    <a:pt x="166" y="853"/>
                  </a:lnTo>
                  <a:lnTo>
                    <a:pt x="182" y="858"/>
                  </a:lnTo>
                  <a:moveTo>
                    <a:pt x="159" y="931"/>
                  </a:moveTo>
                  <a:lnTo>
                    <a:pt x="170" y="893"/>
                  </a:lnTo>
                  <a:lnTo>
                    <a:pt x="154" y="889"/>
                  </a:lnTo>
                  <a:lnTo>
                    <a:pt x="142" y="924"/>
                  </a:lnTo>
                  <a:lnTo>
                    <a:pt x="159" y="931"/>
                  </a:lnTo>
                  <a:moveTo>
                    <a:pt x="135" y="1002"/>
                  </a:moveTo>
                  <a:lnTo>
                    <a:pt x="147" y="967"/>
                  </a:lnTo>
                  <a:lnTo>
                    <a:pt x="130" y="960"/>
                  </a:lnTo>
                  <a:lnTo>
                    <a:pt x="118" y="997"/>
                  </a:lnTo>
                  <a:lnTo>
                    <a:pt x="135" y="1002"/>
                  </a:lnTo>
                  <a:moveTo>
                    <a:pt x="111" y="1073"/>
                  </a:moveTo>
                  <a:lnTo>
                    <a:pt x="123" y="1038"/>
                  </a:lnTo>
                  <a:lnTo>
                    <a:pt x="107" y="1033"/>
                  </a:lnTo>
                  <a:lnTo>
                    <a:pt x="95" y="1068"/>
                  </a:lnTo>
                  <a:lnTo>
                    <a:pt x="111" y="1073"/>
                  </a:lnTo>
                  <a:moveTo>
                    <a:pt x="88" y="1146"/>
                  </a:moveTo>
                  <a:lnTo>
                    <a:pt x="99" y="1111"/>
                  </a:lnTo>
                  <a:lnTo>
                    <a:pt x="83" y="1104"/>
                  </a:lnTo>
                  <a:lnTo>
                    <a:pt x="71" y="1139"/>
                  </a:lnTo>
                  <a:lnTo>
                    <a:pt x="88" y="1146"/>
                  </a:lnTo>
                  <a:moveTo>
                    <a:pt x="64" y="1217"/>
                  </a:moveTo>
                  <a:lnTo>
                    <a:pt x="76" y="1182"/>
                  </a:lnTo>
                  <a:lnTo>
                    <a:pt x="59" y="1177"/>
                  </a:lnTo>
                  <a:lnTo>
                    <a:pt x="47" y="1213"/>
                  </a:lnTo>
                  <a:lnTo>
                    <a:pt x="64" y="1217"/>
                  </a:lnTo>
                  <a:moveTo>
                    <a:pt x="40" y="1291"/>
                  </a:moveTo>
                  <a:lnTo>
                    <a:pt x="52" y="1253"/>
                  </a:lnTo>
                  <a:lnTo>
                    <a:pt x="36" y="1248"/>
                  </a:lnTo>
                  <a:lnTo>
                    <a:pt x="24" y="1284"/>
                  </a:lnTo>
                  <a:lnTo>
                    <a:pt x="40" y="1291"/>
                  </a:lnTo>
                  <a:moveTo>
                    <a:pt x="17" y="1362"/>
                  </a:moveTo>
                  <a:lnTo>
                    <a:pt x="29" y="1326"/>
                  </a:lnTo>
                  <a:lnTo>
                    <a:pt x="12" y="1319"/>
                  </a:lnTo>
                  <a:lnTo>
                    <a:pt x="0" y="1357"/>
                  </a:lnTo>
                  <a:lnTo>
                    <a:pt x="17" y="13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Rectangle 36"/>
            <p:cNvSpPr>
              <a:spLocks noChangeArrowheads="1"/>
            </p:cNvSpPr>
            <p:nvPr/>
          </p:nvSpPr>
          <p:spPr bwMode="auto">
            <a:xfrm>
              <a:off x="4498318" y="4093280"/>
              <a:ext cx="831" cy="831"/>
            </a:xfrm>
            <a:prstGeom prst="rect">
              <a:avLst/>
            </a:prstGeom>
            <a:solidFill>
              <a:srgbClr val="034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43" name="Oval 44"/>
            <p:cNvSpPr>
              <a:spLocks noChangeArrowheads="1"/>
            </p:cNvSpPr>
            <p:nvPr/>
          </p:nvSpPr>
          <p:spPr bwMode="auto">
            <a:xfrm>
              <a:off x="4389341" y="5130842"/>
              <a:ext cx="836282" cy="838406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kern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4" name="Oval 50"/>
            <p:cNvSpPr>
              <a:spLocks noChangeArrowheads="1"/>
            </p:cNvSpPr>
            <p:nvPr/>
          </p:nvSpPr>
          <p:spPr bwMode="auto">
            <a:xfrm>
              <a:off x="5819797" y="3831495"/>
              <a:ext cx="1374041" cy="1379352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kern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3" name="Oval 58"/>
            <p:cNvSpPr>
              <a:spLocks noChangeArrowheads="1"/>
            </p:cNvSpPr>
            <p:nvPr/>
          </p:nvSpPr>
          <p:spPr bwMode="auto">
            <a:xfrm>
              <a:off x="5953850" y="1880646"/>
              <a:ext cx="1105935" cy="1113006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kern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grpSp>
          <p:nvGrpSpPr>
            <p:cNvPr id="54" name="Group 53"/>
            <p:cNvGrpSpPr/>
            <p:nvPr/>
          </p:nvGrpSpPr>
          <p:grpSpPr bwMode="auto">
            <a:xfrm>
              <a:off x="6113066" y="1956359"/>
              <a:ext cx="788250" cy="829823"/>
              <a:chOff x="6113066" y="1956359"/>
              <a:chExt cx="788250" cy="829823"/>
            </a:xfrm>
          </p:grpSpPr>
          <p:sp>
            <p:nvSpPr>
              <p:cNvPr id="106" name="Freeform 8"/>
              <p:cNvSpPr/>
              <p:nvPr/>
            </p:nvSpPr>
            <p:spPr bwMode="auto">
              <a:xfrm>
                <a:off x="6512180" y="2457745"/>
                <a:ext cx="24945" cy="29102"/>
              </a:xfrm>
              <a:custGeom>
                <a:avLst/>
                <a:gdLst>
                  <a:gd name="T0" fmla="*/ 0 w 30"/>
                  <a:gd name="T1" fmla="*/ 11641 h 35"/>
                  <a:gd name="T2" fmla="*/ 9147 w 30"/>
                  <a:gd name="T3" fmla="*/ 19124 h 35"/>
                  <a:gd name="T4" fmla="*/ 9147 w 30"/>
                  <a:gd name="T5" fmla="*/ 29102 h 35"/>
                  <a:gd name="T6" fmla="*/ 24945 w 30"/>
                  <a:gd name="T7" fmla="*/ 29102 h 35"/>
                  <a:gd name="T8" fmla="*/ 24945 w 30"/>
                  <a:gd name="T9" fmla="*/ 9978 h 35"/>
                  <a:gd name="T10" fmla="*/ 7484 w 30"/>
                  <a:gd name="T11" fmla="*/ 0 h 35"/>
                  <a:gd name="T12" fmla="*/ 0 w 30"/>
                  <a:gd name="T13" fmla="*/ 11641 h 3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0" h="35">
                    <a:moveTo>
                      <a:pt x="0" y="14"/>
                    </a:moveTo>
                    <a:lnTo>
                      <a:pt x="11" y="23"/>
                    </a:lnTo>
                    <a:lnTo>
                      <a:pt x="11" y="35"/>
                    </a:lnTo>
                    <a:lnTo>
                      <a:pt x="30" y="35"/>
                    </a:lnTo>
                    <a:lnTo>
                      <a:pt x="30" y="12"/>
                    </a:lnTo>
                    <a:lnTo>
                      <a:pt x="9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FFF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7" name="Freeform 59"/>
              <p:cNvSpPr/>
              <p:nvPr/>
            </p:nvSpPr>
            <p:spPr bwMode="auto">
              <a:xfrm>
                <a:off x="6395772" y="2420328"/>
                <a:ext cx="222007" cy="170455"/>
              </a:xfrm>
              <a:custGeom>
                <a:avLst/>
                <a:gdLst>
                  <a:gd name="T0" fmla="*/ 188608 w 113"/>
                  <a:gd name="T1" fmla="*/ 0 h 87"/>
                  <a:gd name="T2" fmla="*/ 111986 w 113"/>
                  <a:gd name="T3" fmla="*/ 47022 h 87"/>
                  <a:gd name="T4" fmla="*/ 33399 w 113"/>
                  <a:gd name="T5" fmla="*/ 0 h 87"/>
                  <a:gd name="T6" fmla="*/ 0 w 113"/>
                  <a:gd name="T7" fmla="*/ 125392 h 87"/>
                  <a:gd name="T8" fmla="*/ 111986 w 113"/>
                  <a:gd name="T9" fmla="*/ 170455 h 87"/>
                  <a:gd name="T10" fmla="*/ 222007 w 113"/>
                  <a:gd name="T11" fmla="*/ 125392 h 87"/>
                  <a:gd name="T12" fmla="*/ 188608 w 113"/>
                  <a:gd name="T13" fmla="*/ 0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13" h="87">
                    <a:moveTo>
                      <a:pt x="96" y="0"/>
                    </a:moveTo>
                    <a:cubicBezTo>
                      <a:pt x="57" y="24"/>
                      <a:pt x="57" y="24"/>
                      <a:pt x="57" y="24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9" y="21"/>
                      <a:pt x="0" y="64"/>
                      <a:pt x="0" y="64"/>
                    </a:cubicBezTo>
                    <a:cubicBezTo>
                      <a:pt x="57" y="87"/>
                      <a:pt x="57" y="87"/>
                      <a:pt x="57" y="87"/>
                    </a:cubicBezTo>
                    <a:cubicBezTo>
                      <a:pt x="113" y="64"/>
                      <a:pt x="113" y="64"/>
                      <a:pt x="113" y="64"/>
                    </a:cubicBezTo>
                    <a:cubicBezTo>
                      <a:pt x="113" y="64"/>
                      <a:pt x="94" y="21"/>
                      <a:pt x="96" y="0"/>
                    </a:cubicBezTo>
                    <a:close/>
                  </a:path>
                </a:pathLst>
              </a:custGeom>
              <a:solidFill>
                <a:srgbClr val="EFC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8" name="Freeform 60"/>
              <p:cNvSpPr/>
              <p:nvPr/>
            </p:nvSpPr>
            <p:spPr bwMode="auto">
              <a:xfrm>
                <a:off x="6113066" y="2538399"/>
                <a:ext cx="788250" cy="247783"/>
              </a:xfrm>
              <a:custGeom>
                <a:avLst/>
                <a:gdLst>
                  <a:gd name="T0" fmla="*/ 788250 w 401"/>
                  <a:gd name="T1" fmla="*/ 247783 h 126"/>
                  <a:gd name="T2" fmla="*/ 746970 w 401"/>
                  <a:gd name="T3" fmla="*/ 62929 h 126"/>
                  <a:gd name="T4" fmla="*/ 630993 w 401"/>
                  <a:gd name="T5" fmla="*/ 29498 h 126"/>
                  <a:gd name="T6" fmla="*/ 630993 w 401"/>
                  <a:gd name="T7" fmla="*/ 29498 h 126"/>
                  <a:gd name="T8" fmla="*/ 630993 w 401"/>
                  <a:gd name="T9" fmla="*/ 29498 h 126"/>
                  <a:gd name="T10" fmla="*/ 560228 w 401"/>
                  <a:gd name="T11" fmla="*/ 23598 h 126"/>
                  <a:gd name="T12" fmla="*/ 538605 w 401"/>
                  <a:gd name="T13" fmla="*/ 13766 h 126"/>
                  <a:gd name="T14" fmla="*/ 511085 w 401"/>
                  <a:gd name="T15" fmla="*/ 0 h 126"/>
                  <a:gd name="T16" fmla="*/ 395108 w 401"/>
                  <a:gd name="T17" fmla="*/ 37364 h 126"/>
                  <a:gd name="T18" fmla="*/ 395108 w 401"/>
                  <a:gd name="T19" fmla="*/ 37364 h 126"/>
                  <a:gd name="T20" fmla="*/ 277165 w 401"/>
                  <a:gd name="T21" fmla="*/ 0 h 126"/>
                  <a:gd name="T22" fmla="*/ 249645 w 401"/>
                  <a:gd name="T23" fmla="*/ 13766 h 126"/>
                  <a:gd name="T24" fmla="*/ 228022 w 401"/>
                  <a:gd name="T25" fmla="*/ 23598 h 126"/>
                  <a:gd name="T26" fmla="*/ 157257 w 401"/>
                  <a:gd name="T27" fmla="*/ 29498 h 126"/>
                  <a:gd name="T28" fmla="*/ 157257 w 401"/>
                  <a:gd name="T29" fmla="*/ 29498 h 126"/>
                  <a:gd name="T30" fmla="*/ 157257 w 401"/>
                  <a:gd name="T31" fmla="*/ 29498 h 126"/>
                  <a:gd name="T32" fmla="*/ 41280 w 401"/>
                  <a:gd name="T33" fmla="*/ 62929 h 126"/>
                  <a:gd name="T34" fmla="*/ 0 w 401"/>
                  <a:gd name="T35" fmla="*/ 247783 h 126"/>
                  <a:gd name="T36" fmla="*/ 788250 w 401"/>
                  <a:gd name="T37" fmla="*/ 247783 h 12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01" h="126">
                    <a:moveTo>
                      <a:pt x="401" y="126"/>
                    </a:moveTo>
                    <a:cubicBezTo>
                      <a:pt x="400" y="97"/>
                      <a:pt x="396" y="44"/>
                      <a:pt x="380" y="32"/>
                    </a:cubicBezTo>
                    <a:cubicBezTo>
                      <a:pt x="368" y="22"/>
                      <a:pt x="342" y="18"/>
                      <a:pt x="321" y="15"/>
                    </a:cubicBezTo>
                    <a:cubicBezTo>
                      <a:pt x="321" y="15"/>
                      <a:pt x="321" y="15"/>
                      <a:pt x="321" y="15"/>
                    </a:cubicBezTo>
                    <a:cubicBezTo>
                      <a:pt x="321" y="15"/>
                      <a:pt x="321" y="15"/>
                      <a:pt x="321" y="15"/>
                    </a:cubicBezTo>
                    <a:cubicBezTo>
                      <a:pt x="301" y="13"/>
                      <a:pt x="285" y="12"/>
                      <a:pt x="285" y="12"/>
                    </a:cubicBezTo>
                    <a:cubicBezTo>
                      <a:pt x="274" y="7"/>
                      <a:pt x="274" y="7"/>
                      <a:pt x="274" y="7"/>
                    </a:cubicBezTo>
                    <a:cubicBezTo>
                      <a:pt x="260" y="0"/>
                      <a:pt x="260" y="0"/>
                      <a:pt x="260" y="0"/>
                    </a:cubicBezTo>
                    <a:cubicBezTo>
                      <a:pt x="201" y="19"/>
                      <a:pt x="201" y="19"/>
                      <a:pt x="201" y="19"/>
                    </a:cubicBezTo>
                    <a:cubicBezTo>
                      <a:pt x="201" y="19"/>
                      <a:pt x="201" y="19"/>
                      <a:pt x="201" y="19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27" y="7"/>
                      <a:pt x="127" y="7"/>
                      <a:pt x="127" y="7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12"/>
                      <a:pt x="100" y="13"/>
                      <a:pt x="80" y="15"/>
                    </a:cubicBezTo>
                    <a:cubicBezTo>
                      <a:pt x="80" y="15"/>
                      <a:pt x="80" y="15"/>
                      <a:pt x="80" y="15"/>
                    </a:cubicBezTo>
                    <a:cubicBezTo>
                      <a:pt x="80" y="15"/>
                      <a:pt x="80" y="15"/>
                      <a:pt x="80" y="15"/>
                    </a:cubicBezTo>
                    <a:cubicBezTo>
                      <a:pt x="59" y="18"/>
                      <a:pt x="33" y="22"/>
                      <a:pt x="21" y="32"/>
                    </a:cubicBezTo>
                    <a:cubicBezTo>
                      <a:pt x="6" y="44"/>
                      <a:pt x="1" y="97"/>
                      <a:pt x="0" y="126"/>
                    </a:cubicBezTo>
                    <a:lnTo>
                      <a:pt x="401" y="126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9" name="Freeform 61"/>
              <p:cNvSpPr/>
              <p:nvPr/>
            </p:nvSpPr>
            <p:spPr bwMode="auto">
              <a:xfrm>
                <a:off x="6320938" y="2168388"/>
                <a:ext cx="371675" cy="310976"/>
              </a:xfrm>
              <a:custGeom>
                <a:avLst/>
                <a:gdLst>
                  <a:gd name="T0" fmla="*/ 186821 w 189"/>
                  <a:gd name="T1" fmla="*/ 0 h 158"/>
                  <a:gd name="T2" fmla="*/ 57029 w 189"/>
                  <a:gd name="T3" fmla="*/ 0 h 158"/>
                  <a:gd name="T4" fmla="*/ 5900 w 189"/>
                  <a:gd name="T5" fmla="*/ 59046 h 158"/>
                  <a:gd name="T6" fmla="*/ 33431 w 189"/>
                  <a:gd name="T7" fmla="*/ 179106 h 158"/>
                  <a:gd name="T8" fmla="*/ 165189 w 189"/>
                  <a:gd name="T9" fmla="*/ 303103 h 158"/>
                  <a:gd name="T10" fmla="*/ 208453 w 189"/>
                  <a:gd name="T11" fmla="*/ 303103 h 158"/>
                  <a:gd name="T12" fmla="*/ 338244 w 189"/>
                  <a:gd name="T13" fmla="*/ 179106 h 158"/>
                  <a:gd name="T14" fmla="*/ 365775 w 189"/>
                  <a:gd name="T15" fmla="*/ 59046 h 158"/>
                  <a:gd name="T16" fmla="*/ 316612 w 189"/>
                  <a:gd name="T17" fmla="*/ 0 h 158"/>
                  <a:gd name="T18" fmla="*/ 186821 w 189"/>
                  <a:gd name="T19" fmla="*/ 0 h 15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89" h="158">
                    <a:moveTo>
                      <a:pt x="95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12" y="0"/>
                      <a:pt x="0" y="14"/>
                      <a:pt x="3" y="30"/>
                    </a:cubicBezTo>
                    <a:cubicBezTo>
                      <a:pt x="7" y="51"/>
                      <a:pt x="12" y="77"/>
                      <a:pt x="17" y="91"/>
                    </a:cubicBezTo>
                    <a:cubicBezTo>
                      <a:pt x="24" y="108"/>
                      <a:pt x="59" y="143"/>
                      <a:pt x="84" y="154"/>
                    </a:cubicBezTo>
                    <a:cubicBezTo>
                      <a:pt x="90" y="158"/>
                      <a:pt x="99" y="158"/>
                      <a:pt x="106" y="154"/>
                    </a:cubicBezTo>
                    <a:cubicBezTo>
                      <a:pt x="130" y="143"/>
                      <a:pt x="165" y="108"/>
                      <a:pt x="172" y="91"/>
                    </a:cubicBezTo>
                    <a:cubicBezTo>
                      <a:pt x="177" y="77"/>
                      <a:pt x="182" y="51"/>
                      <a:pt x="186" y="30"/>
                    </a:cubicBezTo>
                    <a:cubicBezTo>
                      <a:pt x="189" y="14"/>
                      <a:pt x="177" y="0"/>
                      <a:pt x="161" y="0"/>
                    </a:cubicBez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4D3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0" name="Freeform 62"/>
              <p:cNvSpPr/>
              <p:nvPr/>
            </p:nvSpPr>
            <p:spPr bwMode="auto">
              <a:xfrm>
                <a:off x="6508022" y="2168388"/>
                <a:ext cx="178770" cy="155488"/>
              </a:xfrm>
              <a:custGeom>
                <a:avLst/>
                <a:gdLst>
                  <a:gd name="T0" fmla="*/ 0 w 91"/>
                  <a:gd name="T1" fmla="*/ 0 h 79"/>
                  <a:gd name="T2" fmla="*/ 153231 w 91"/>
                  <a:gd name="T3" fmla="*/ 35428 h 79"/>
                  <a:gd name="T4" fmla="*/ 153231 w 91"/>
                  <a:gd name="T5" fmla="*/ 153520 h 79"/>
                  <a:gd name="T6" fmla="*/ 170912 w 91"/>
                  <a:gd name="T7" fmla="*/ 129901 h 79"/>
                  <a:gd name="T8" fmla="*/ 178770 w 91"/>
                  <a:gd name="T9" fmla="*/ 45269 h 79"/>
                  <a:gd name="T10" fmla="*/ 178770 w 91"/>
                  <a:gd name="T11" fmla="*/ 0 h 79"/>
                  <a:gd name="T12" fmla="*/ 0 w 91"/>
                  <a:gd name="T13" fmla="*/ 0 h 7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1" h="79">
                    <a:moveTo>
                      <a:pt x="0" y="0"/>
                    </a:moveTo>
                    <a:cubicBezTo>
                      <a:pt x="27" y="0"/>
                      <a:pt x="66" y="13"/>
                      <a:pt x="78" y="18"/>
                    </a:cubicBezTo>
                    <a:cubicBezTo>
                      <a:pt x="89" y="24"/>
                      <a:pt x="76" y="79"/>
                      <a:pt x="78" y="78"/>
                    </a:cubicBezTo>
                    <a:cubicBezTo>
                      <a:pt x="80" y="78"/>
                      <a:pt x="83" y="69"/>
                      <a:pt x="87" y="66"/>
                    </a:cubicBezTo>
                    <a:cubicBezTo>
                      <a:pt x="90" y="63"/>
                      <a:pt x="91" y="23"/>
                      <a:pt x="91" y="23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526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1" name="Freeform 63"/>
              <p:cNvSpPr/>
              <p:nvPr/>
            </p:nvSpPr>
            <p:spPr bwMode="auto">
              <a:xfrm>
                <a:off x="6429031" y="2420328"/>
                <a:ext cx="155488" cy="66519"/>
              </a:xfrm>
              <a:custGeom>
                <a:avLst/>
                <a:gdLst>
                  <a:gd name="T0" fmla="*/ 155488 w 79"/>
                  <a:gd name="T1" fmla="*/ 21521 h 34"/>
                  <a:gd name="T2" fmla="*/ 155488 w 79"/>
                  <a:gd name="T3" fmla="*/ 0 h 34"/>
                  <a:gd name="T4" fmla="*/ 78728 w 79"/>
                  <a:gd name="T5" fmla="*/ 46955 h 34"/>
                  <a:gd name="T6" fmla="*/ 0 w 79"/>
                  <a:gd name="T7" fmla="*/ 0 h 34"/>
                  <a:gd name="T8" fmla="*/ 0 w 79"/>
                  <a:gd name="T9" fmla="*/ 21521 h 34"/>
                  <a:gd name="T10" fmla="*/ 57078 w 79"/>
                  <a:gd name="T11" fmla="*/ 58693 h 34"/>
                  <a:gd name="T12" fmla="*/ 100378 w 79"/>
                  <a:gd name="T13" fmla="*/ 58693 h 34"/>
                  <a:gd name="T14" fmla="*/ 155488 w 79"/>
                  <a:gd name="T15" fmla="*/ 21521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79" h="34">
                    <a:moveTo>
                      <a:pt x="79" y="11"/>
                    </a:moveTo>
                    <a:cubicBezTo>
                      <a:pt x="79" y="7"/>
                      <a:pt x="79" y="3"/>
                      <a:pt x="79" y="0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10" y="19"/>
                      <a:pt x="20" y="26"/>
                      <a:pt x="29" y="30"/>
                    </a:cubicBezTo>
                    <a:cubicBezTo>
                      <a:pt x="35" y="34"/>
                      <a:pt x="44" y="34"/>
                      <a:pt x="51" y="30"/>
                    </a:cubicBezTo>
                    <a:cubicBezTo>
                      <a:pt x="59" y="26"/>
                      <a:pt x="69" y="19"/>
                      <a:pt x="79" y="11"/>
                    </a:cubicBezTo>
                    <a:close/>
                  </a:path>
                </a:pathLst>
              </a:custGeom>
              <a:solidFill>
                <a:srgbClr val="DDB6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2" name="Freeform 64"/>
              <p:cNvSpPr/>
              <p:nvPr/>
            </p:nvSpPr>
            <p:spPr bwMode="auto">
              <a:xfrm>
                <a:off x="6320938" y="2168388"/>
                <a:ext cx="371675" cy="310976"/>
              </a:xfrm>
              <a:custGeom>
                <a:avLst/>
                <a:gdLst>
                  <a:gd name="T0" fmla="*/ 186821 w 189"/>
                  <a:gd name="T1" fmla="*/ 0 h 158"/>
                  <a:gd name="T2" fmla="*/ 57029 w 189"/>
                  <a:gd name="T3" fmla="*/ 0 h 158"/>
                  <a:gd name="T4" fmla="*/ 5900 w 189"/>
                  <a:gd name="T5" fmla="*/ 59046 h 158"/>
                  <a:gd name="T6" fmla="*/ 33431 w 189"/>
                  <a:gd name="T7" fmla="*/ 179106 h 158"/>
                  <a:gd name="T8" fmla="*/ 165189 w 189"/>
                  <a:gd name="T9" fmla="*/ 303103 h 158"/>
                  <a:gd name="T10" fmla="*/ 208453 w 189"/>
                  <a:gd name="T11" fmla="*/ 303103 h 158"/>
                  <a:gd name="T12" fmla="*/ 338244 w 189"/>
                  <a:gd name="T13" fmla="*/ 179106 h 158"/>
                  <a:gd name="T14" fmla="*/ 365775 w 189"/>
                  <a:gd name="T15" fmla="*/ 59046 h 158"/>
                  <a:gd name="T16" fmla="*/ 316612 w 189"/>
                  <a:gd name="T17" fmla="*/ 0 h 158"/>
                  <a:gd name="T18" fmla="*/ 186821 w 189"/>
                  <a:gd name="T19" fmla="*/ 0 h 15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89" h="158">
                    <a:moveTo>
                      <a:pt x="95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12" y="0"/>
                      <a:pt x="0" y="14"/>
                      <a:pt x="3" y="30"/>
                    </a:cubicBezTo>
                    <a:cubicBezTo>
                      <a:pt x="7" y="51"/>
                      <a:pt x="12" y="77"/>
                      <a:pt x="17" y="91"/>
                    </a:cubicBezTo>
                    <a:cubicBezTo>
                      <a:pt x="24" y="108"/>
                      <a:pt x="59" y="143"/>
                      <a:pt x="84" y="154"/>
                    </a:cubicBezTo>
                    <a:cubicBezTo>
                      <a:pt x="90" y="158"/>
                      <a:pt x="99" y="158"/>
                      <a:pt x="106" y="154"/>
                    </a:cubicBezTo>
                    <a:cubicBezTo>
                      <a:pt x="130" y="143"/>
                      <a:pt x="165" y="108"/>
                      <a:pt x="172" y="91"/>
                    </a:cubicBezTo>
                    <a:cubicBezTo>
                      <a:pt x="177" y="77"/>
                      <a:pt x="182" y="51"/>
                      <a:pt x="186" y="30"/>
                    </a:cubicBezTo>
                    <a:cubicBezTo>
                      <a:pt x="189" y="14"/>
                      <a:pt x="177" y="0"/>
                      <a:pt x="161" y="0"/>
                    </a:cubicBez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4D3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3" name="Freeform 65"/>
              <p:cNvSpPr/>
              <p:nvPr/>
            </p:nvSpPr>
            <p:spPr bwMode="auto">
              <a:xfrm>
                <a:off x="6508022" y="2168388"/>
                <a:ext cx="178770" cy="155488"/>
              </a:xfrm>
              <a:custGeom>
                <a:avLst/>
                <a:gdLst>
                  <a:gd name="T0" fmla="*/ 0 w 91"/>
                  <a:gd name="T1" fmla="*/ 0 h 79"/>
                  <a:gd name="T2" fmla="*/ 153231 w 91"/>
                  <a:gd name="T3" fmla="*/ 35428 h 79"/>
                  <a:gd name="T4" fmla="*/ 153231 w 91"/>
                  <a:gd name="T5" fmla="*/ 153520 h 79"/>
                  <a:gd name="T6" fmla="*/ 170912 w 91"/>
                  <a:gd name="T7" fmla="*/ 129901 h 79"/>
                  <a:gd name="T8" fmla="*/ 178770 w 91"/>
                  <a:gd name="T9" fmla="*/ 45269 h 79"/>
                  <a:gd name="T10" fmla="*/ 178770 w 91"/>
                  <a:gd name="T11" fmla="*/ 0 h 79"/>
                  <a:gd name="T12" fmla="*/ 0 w 91"/>
                  <a:gd name="T13" fmla="*/ 0 h 7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91" h="79">
                    <a:moveTo>
                      <a:pt x="0" y="0"/>
                    </a:moveTo>
                    <a:cubicBezTo>
                      <a:pt x="27" y="0"/>
                      <a:pt x="66" y="13"/>
                      <a:pt x="78" y="18"/>
                    </a:cubicBezTo>
                    <a:cubicBezTo>
                      <a:pt x="89" y="24"/>
                      <a:pt x="76" y="79"/>
                      <a:pt x="78" y="78"/>
                    </a:cubicBezTo>
                    <a:cubicBezTo>
                      <a:pt x="80" y="78"/>
                      <a:pt x="83" y="69"/>
                      <a:pt x="87" y="66"/>
                    </a:cubicBezTo>
                    <a:cubicBezTo>
                      <a:pt x="90" y="63"/>
                      <a:pt x="91" y="23"/>
                      <a:pt x="91" y="23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526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4" name="Freeform 66"/>
              <p:cNvSpPr/>
              <p:nvPr/>
            </p:nvSpPr>
            <p:spPr bwMode="auto">
              <a:xfrm>
                <a:off x="6512180" y="2166725"/>
                <a:ext cx="5820" cy="0"/>
              </a:xfrm>
              <a:custGeom>
                <a:avLst/>
                <a:gdLst>
                  <a:gd name="T0" fmla="*/ 0 w 3"/>
                  <a:gd name="T1" fmla="*/ 5820 w 3"/>
                  <a:gd name="T2" fmla="*/ 0 w 3"/>
                  <a:gd name="T3" fmla="*/ 0 60000 65536"/>
                  <a:gd name="T4" fmla="*/ 0 60000 65536"/>
                  <a:gd name="T5" fmla="*/ 0 60000 65536"/>
                </a:gdLst>
                <a:ahLst/>
                <a:cxnLst>
                  <a:cxn ang="T3">
                    <a:pos x="T0" y="0"/>
                  </a:cxn>
                  <a:cxn ang="T4">
                    <a:pos x="T1" y="0"/>
                  </a:cxn>
                  <a:cxn ang="T5">
                    <a:pos x="T2" y="0"/>
                  </a:cxn>
                </a:cxnLst>
                <a:rect l="0" t="0" r="r" b="b"/>
                <a:pathLst>
                  <a:path w="3">
                    <a:moveTo>
                      <a:pt x="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5526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5" name="Freeform 67"/>
              <p:cNvSpPr/>
              <p:nvPr/>
            </p:nvSpPr>
            <p:spPr bwMode="auto">
              <a:xfrm>
                <a:off x="6518000" y="2166725"/>
                <a:ext cx="135532" cy="47395"/>
              </a:xfrm>
              <a:custGeom>
                <a:avLst/>
                <a:gdLst>
                  <a:gd name="T0" fmla="*/ 135532 w 69"/>
                  <a:gd name="T1" fmla="*/ 47395 h 24"/>
                  <a:gd name="T2" fmla="*/ 125711 w 69"/>
                  <a:gd name="T3" fmla="*/ 27647 h 24"/>
                  <a:gd name="T4" fmla="*/ 41249 w 69"/>
                  <a:gd name="T5" fmla="*/ 0 h 24"/>
                  <a:gd name="T6" fmla="*/ 0 w 69"/>
                  <a:gd name="T7" fmla="*/ 0 h 24"/>
                  <a:gd name="T8" fmla="*/ 68748 w 69"/>
                  <a:gd name="T9" fmla="*/ 13824 h 24"/>
                  <a:gd name="T10" fmla="*/ 135532 w 69"/>
                  <a:gd name="T11" fmla="*/ 47395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9" h="24">
                    <a:moveTo>
                      <a:pt x="69" y="24"/>
                    </a:moveTo>
                    <a:cubicBezTo>
                      <a:pt x="64" y="14"/>
                      <a:pt x="64" y="14"/>
                      <a:pt x="64" y="14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3" y="2"/>
                      <a:pt x="35" y="7"/>
                    </a:cubicBezTo>
                    <a:cubicBezTo>
                      <a:pt x="62" y="18"/>
                      <a:pt x="69" y="24"/>
                      <a:pt x="69" y="24"/>
                    </a:cubicBezTo>
                    <a:close/>
                  </a:path>
                </a:pathLst>
              </a:custGeom>
              <a:solidFill>
                <a:srgbClr val="5526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6" name="Freeform 68"/>
              <p:cNvSpPr/>
              <p:nvPr/>
            </p:nvSpPr>
            <p:spPr bwMode="auto">
              <a:xfrm>
                <a:off x="6323432" y="1956359"/>
                <a:ext cx="375001" cy="367517"/>
              </a:xfrm>
              <a:custGeom>
                <a:avLst/>
                <a:gdLst>
                  <a:gd name="T0" fmla="*/ 286650 w 191"/>
                  <a:gd name="T1" fmla="*/ 58960 h 187"/>
                  <a:gd name="T2" fmla="*/ 243456 w 191"/>
                  <a:gd name="T3" fmla="*/ 9827 h 187"/>
                  <a:gd name="T4" fmla="*/ 243456 w 191"/>
                  <a:gd name="T5" fmla="*/ 37341 h 187"/>
                  <a:gd name="T6" fmla="*/ 184555 w 191"/>
                  <a:gd name="T7" fmla="*/ 27515 h 187"/>
                  <a:gd name="T8" fmla="*/ 184555 w 191"/>
                  <a:gd name="T9" fmla="*/ 0 h 187"/>
                  <a:gd name="T10" fmla="*/ 139398 w 191"/>
                  <a:gd name="T11" fmla="*/ 21619 h 187"/>
                  <a:gd name="T12" fmla="*/ 139398 w 191"/>
                  <a:gd name="T13" fmla="*/ 0 h 187"/>
                  <a:gd name="T14" fmla="*/ 96204 w 191"/>
                  <a:gd name="T15" fmla="*/ 60925 h 187"/>
                  <a:gd name="T16" fmla="*/ 3927 w 191"/>
                  <a:gd name="T17" fmla="*/ 212256 h 187"/>
                  <a:gd name="T18" fmla="*/ 3927 w 191"/>
                  <a:gd name="T19" fmla="*/ 257458 h 187"/>
                  <a:gd name="T20" fmla="*/ 11780 w 191"/>
                  <a:gd name="T21" fmla="*/ 341968 h 187"/>
                  <a:gd name="T22" fmla="*/ 29450 w 191"/>
                  <a:gd name="T23" fmla="*/ 365552 h 187"/>
                  <a:gd name="T24" fmla="*/ 29450 w 191"/>
                  <a:gd name="T25" fmla="*/ 247632 h 187"/>
                  <a:gd name="T26" fmla="*/ 155105 w 191"/>
                  <a:gd name="T27" fmla="*/ 237805 h 187"/>
                  <a:gd name="T28" fmla="*/ 117801 w 191"/>
                  <a:gd name="T29" fmla="*/ 222082 h 187"/>
                  <a:gd name="T30" fmla="*/ 314137 w 191"/>
                  <a:gd name="T31" fmla="*/ 224048 h 187"/>
                  <a:gd name="T32" fmla="*/ 363221 w 191"/>
                  <a:gd name="T33" fmla="*/ 212256 h 187"/>
                  <a:gd name="T34" fmla="*/ 286650 w 191"/>
                  <a:gd name="T35" fmla="*/ 58960 h 18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91" h="187">
                    <a:moveTo>
                      <a:pt x="146" y="30"/>
                    </a:moveTo>
                    <a:cubicBezTo>
                      <a:pt x="138" y="22"/>
                      <a:pt x="124" y="5"/>
                      <a:pt x="124" y="5"/>
                    </a:cubicBezTo>
                    <a:cubicBezTo>
                      <a:pt x="124" y="5"/>
                      <a:pt x="131" y="16"/>
                      <a:pt x="124" y="19"/>
                    </a:cubicBezTo>
                    <a:cubicBezTo>
                      <a:pt x="116" y="22"/>
                      <a:pt x="94" y="14"/>
                      <a:pt x="94" y="14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83" y="0"/>
                      <a:pt x="74" y="11"/>
                      <a:pt x="71" y="11"/>
                    </a:cubicBezTo>
                    <a:cubicBezTo>
                      <a:pt x="69" y="11"/>
                      <a:pt x="71" y="0"/>
                      <a:pt x="71" y="0"/>
                    </a:cubicBezTo>
                    <a:cubicBezTo>
                      <a:pt x="69" y="15"/>
                      <a:pt x="49" y="31"/>
                      <a:pt x="49" y="31"/>
                    </a:cubicBezTo>
                    <a:cubicBezTo>
                      <a:pt x="0" y="47"/>
                      <a:pt x="2" y="108"/>
                      <a:pt x="2" y="108"/>
                    </a:cubicBezTo>
                    <a:cubicBezTo>
                      <a:pt x="2" y="131"/>
                      <a:pt x="2" y="131"/>
                      <a:pt x="2" y="131"/>
                    </a:cubicBezTo>
                    <a:cubicBezTo>
                      <a:pt x="2" y="131"/>
                      <a:pt x="3" y="171"/>
                      <a:pt x="6" y="174"/>
                    </a:cubicBezTo>
                    <a:cubicBezTo>
                      <a:pt x="10" y="177"/>
                      <a:pt x="13" y="186"/>
                      <a:pt x="15" y="186"/>
                    </a:cubicBezTo>
                    <a:cubicBezTo>
                      <a:pt x="17" y="187"/>
                      <a:pt x="4" y="132"/>
                      <a:pt x="15" y="126"/>
                    </a:cubicBezTo>
                    <a:cubicBezTo>
                      <a:pt x="15" y="126"/>
                      <a:pt x="66" y="124"/>
                      <a:pt x="79" y="121"/>
                    </a:cubicBezTo>
                    <a:cubicBezTo>
                      <a:pt x="79" y="121"/>
                      <a:pt x="63" y="116"/>
                      <a:pt x="60" y="113"/>
                    </a:cubicBezTo>
                    <a:cubicBezTo>
                      <a:pt x="93" y="108"/>
                      <a:pt x="160" y="114"/>
                      <a:pt x="160" y="114"/>
                    </a:cubicBezTo>
                    <a:cubicBezTo>
                      <a:pt x="185" y="108"/>
                      <a:pt x="185" y="108"/>
                      <a:pt x="185" y="108"/>
                    </a:cubicBezTo>
                    <a:cubicBezTo>
                      <a:pt x="191" y="51"/>
                      <a:pt x="154" y="39"/>
                      <a:pt x="146" y="30"/>
                    </a:cubicBezTo>
                    <a:close/>
                  </a:path>
                </a:pathLst>
              </a:custGeom>
              <a:solidFill>
                <a:srgbClr val="5526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7" name="Freeform 69"/>
              <p:cNvSpPr/>
              <p:nvPr/>
            </p:nvSpPr>
            <p:spPr bwMode="auto">
              <a:xfrm>
                <a:off x="6316780" y="2215782"/>
                <a:ext cx="28271" cy="102273"/>
              </a:xfrm>
              <a:custGeom>
                <a:avLst/>
                <a:gdLst>
                  <a:gd name="T0" fmla="*/ 14136 w 14"/>
                  <a:gd name="T1" fmla="*/ 33435 h 52"/>
                  <a:gd name="T2" fmla="*/ 0 w 14"/>
                  <a:gd name="T3" fmla="*/ 37369 h 52"/>
                  <a:gd name="T4" fmla="*/ 28271 w 14"/>
                  <a:gd name="T5" fmla="*/ 102273 h 52"/>
                  <a:gd name="T6" fmla="*/ 14136 w 14"/>
                  <a:gd name="T7" fmla="*/ 33435 h 5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52">
                    <a:moveTo>
                      <a:pt x="7" y="17"/>
                    </a:moveTo>
                    <a:cubicBezTo>
                      <a:pt x="7" y="17"/>
                      <a:pt x="0" y="0"/>
                      <a:pt x="0" y="19"/>
                    </a:cubicBezTo>
                    <a:cubicBezTo>
                      <a:pt x="0" y="37"/>
                      <a:pt x="14" y="52"/>
                      <a:pt x="14" y="52"/>
                    </a:cubicBezTo>
                    <a:lnTo>
                      <a:pt x="7" y="17"/>
                    </a:lnTo>
                    <a:close/>
                  </a:path>
                </a:pathLst>
              </a:custGeom>
              <a:solidFill>
                <a:srgbClr val="F4D3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8" name="Freeform 70"/>
              <p:cNvSpPr/>
              <p:nvPr/>
            </p:nvSpPr>
            <p:spPr bwMode="auto">
              <a:xfrm>
                <a:off x="6669331" y="2215782"/>
                <a:ext cx="27439" cy="102273"/>
              </a:xfrm>
              <a:custGeom>
                <a:avLst/>
                <a:gdLst>
                  <a:gd name="T0" fmla="*/ 13720 w 14"/>
                  <a:gd name="T1" fmla="*/ 33435 h 52"/>
                  <a:gd name="T2" fmla="*/ 27439 w 14"/>
                  <a:gd name="T3" fmla="*/ 37369 h 52"/>
                  <a:gd name="T4" fmla="*/ 0 w 14"/>
                  <a:gd name="T5" fmla="*/ 102273 h 52"/>
                  <a:gd name="T6" fmla="*/ 13720 w 14"/>
                  <a:gd name="T7" fmla="*/ 33435 h 5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" h="52">
                    <a:moveTo>
                      <a:pt x="7" y="17"/>
                    </a:moveTo>
                    <a:cubicBezTo>
                      <a:pt x="7" y="17"/>
                      <a:pt x="14" y="0"/>
                      <a:pt x="14" y="19"/>
                    </a:cubicBezTo>
                    <a:cubicBezTo>
                      <a:pt x="14" y="37"/>
                      <a:pt x="0" y="52"/>
                      <a:pt x="0" y="52"/>
                    </a:cubicBezTo>
                    <a:lnTo>
                      <a:pt x="7" y="17"/>
                    </a:lnTo>
                    <a:close/>
                  </a:path>
                </a:pathLst>
              </a:custGeom>
              <a:solidFill>
                <a:srgbClr val="F4D3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 bwMode="auto">
            <a:xfrm>
              <a:off x="5391335" y="5117672"/>
              <a:ext cx="740855" cy="540467"/>
              <a:chOff x="5391335" y="5117672"/>
              <a:chExt cx="740855" cy="540467"/>
            </a:xfrm>
          </p:grpSpPr>
          <p:sp>
            <p:nvSpPr>
              <p:cNvPr id="103" name="Freeform 71"/>
              <p:cNvSpPr/>
              <p:nvPr/>
            </p:nvSpPr>
            <p:spPr bwMode="auto">
              <a:xfrm>
                <a:off x="5764673" y="5117672"/>
                <a:ext cx="367517" cy="357539"/>
              </a:xfrm>
              <a:custGeom>
                <a:avLst/>
                <a:gdLst>
                  <a:gd name="T0" fmla="*/ 204394 w 187"/>
                  <a:gd name="T1" fmla="*/ 7858 h 182"/>
                  <a:gd name="T2" fmla="*/ 159192 w 187"/>
                  <a:gd name="T3" fmla="*/ 33397 h 182"/>
                  <a:gd name="T4" fmla="*/ 125781 w 187"/>
                  <a:gd name="T5" fmla="*/ 115906 h 182"/>
                  <a:gd name="T6" fmla="*/ 39307 w 187"/>
                  <a:gd name="T7" fmla="*/ 141444 h 182"/>
                  <a:gd name="T8" fmla="*/ 11792 w 187"/>
                  <a:gd name="T9" fmla="*/ 184663 h 182"/>
                  <a:gd name="T10" fmla="*/ 33411 w 187"/>
                  <a:gd name="T11" fmla="*/ 290746 h 182"/>
                  <a:gd name="T12" fmla="*/ 58960 w 187"/>
                  <a:gd name="T13" fmla="*/ 310391 h 182"/>
                  <a:gd name="T14" fmla="*/ 316418 w 187"/>
                  <a:gd name="T15" fmla="*/ 324143 h 182"/>
                  <a:gd name="T16" fmla="*/ 326245 w 187"/>
                  <a:gd name="T17" fmla="*/ 66793 h 182"/>
                  <a:gd name="T18" fmla="*/ 306592 w 187"/>
                  <a:gd name="T19" fmla="*/ 39290 h 182"/>
                  <a:gd name="T20" fmla="*/ 204394 w 187"/>
                  <a:gd name="T21" fmla="*/ 7858 h 18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87" h="182">
                    <a:moveTo>
                      <a:pt x="104" y="4"/>
                    </a:moveTo>
                    <a:cubicBezTo>
                      <a:pt x="96" y="6"/>
                      <a:pt x="88" y="10"/>
                      <a:pt x="81" y="17"/>
                    </a:cubicBezTo>
                    <a:cubicBezTo>
                      <a:pt x="69" y="28"/>
                      <a:pt x="63" y="43"/>
                      <a:pt x="64" y="59"/>
                    </a:cubicBezTo>
                    <a:cubicBezTo>
                      <a:pt x="48" y="57"/>
                      <a:pt x="32" y="61"/>
                      <a:pt x="20" y="72"/>
                    </a:cubicBezTo>
                    <a:cubicBezTo>
                      <a:pt x="13" y="78"/>
                      <a:pt x="9" y="86"/>
                      <a:pt x="6" y="94"/>
                    </a:cubicBezTo>
                    <a:cubicBezTo>
                      <a:pt x="0" y="112"/>
                      <a:pt x="3" y="133"/>
                      <a:pt x="17" y="148"/>
                    </a:cubicBezTo>
                    <a:cubicBezTo>
                      <a:pt x="21" y="152"/>
                      <a:pt x="25" y="155"/>
                      <a:pt x="30" y="158"/>
                    </a:cubicBezTo>
                    <a:cubicBezTo>
                      <a:pt x="65" y="182"/>
                      <a:pt x="161" y="165"/>
                      <a:pt x="161" y="165"/>
                    </a:cubicBezTo>
                    <a:cubicBezTo>
                      <a:pt x="161" y="165"/>
                      <a:pt x="187" y="70"/>
                      <a:pt x="166" y="34"/>
                    </a:cubicBezTo>
                    <a:cubicBezTo>
                      <a:pt x="163" y="29"/>
                      <a:pt x="160" y="24"/>
                      <a:pt x="156" y="20"/>
                    </a:cubicBezTo>
                    <a:cubicBezTo>
                      <a:pt x="143" y="5"/>
                      <a:pt x="123" y="0"/>
                      <a:pt x="104" y="4"/>
                    </a:cubicBezTo>
                    <a:close/>
                  </a:path>
                </a:pathLst>
              </a:custGeom>
              <a:solidFill>
                <a:srgbClr val="FFFF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4" name="Freeform 72"/>
              <p:cNvSpPr/>
              <p:nvPr/>
            </p:nvSpPr>
            <p:spPr bwMode="auto">
              <a:xfrm>
                <a:off x="5391335" y="5250710"/>
                <a:ext cx="223670" cy="218681"/>
              </a:xfrm>
              <a:custGeom>
                <a:avLst/>
                <a:gdLst>
                  <a:gd name="T0" fmla="*/ 125569 w 114"/>
                  <a:gd name="T1" fmla="*/ 5910 h 111"/>
                  <a:gd name="T2" fmla="*/ 96139 w 114"/>
                  <a:gd name="T3" fmla="*/ 19701 h 111"/>
                  <a:gd name="T4" fmla="*/ 76519 w 114"/>
                  <a:gd name="T5" fmla="*/ 70924 h 111"/>
                  <a:gd name="T6" fmla="*/ 23544 w 114"/>
                  <a:gd name="T7" fmla="*/ 86684 h 111"/>
                  <a:gd name="T8" fmla="*/ 5886 w 114"/>
                  <a:gd name="T9" fmla="*/ 114266 h 111"/>
                  <a:gd name="T10" fmla="*/ 19620 w 114"/>
                  <a:gd name="T11" fmla="*/ 177309 h 111"/>
                  <a:gd name="T12" fmla="*/ 35316 w 114"/>
                  <a:gd name="T13" fmla="*/ 191100 h 111"/>
                  <a:gd name="T14" fmla="*/ 192278 w 114"/>
                  <a:gd name="T15" fmla="*/ 198980 h 111"/>
                  <a:gd name="T16" fmla="*/ 198164 w 114"/>
                  <a:gd name="T17" fmla="*/ 41372 h 111"/>
                  <a:gd name="T18" fmla="*/ 186392 w 114"/>
                  <a:gd name="T19" fmla="*/ 23641 h 111"/>
                  <a:gd name="T20" fmla="*/ 125569 w 114"/>
                  <a:gd name="T21" fmla="*/ 5910 h 11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14" h="111">
                    <a:moveTo>
                      <a:pt x="64" y="3"/>
                    </a:moveTo>
                    <a:cubicBezTo>
                      <a:pt x="58" y="4"/>
                      <a:pt x="53" y="6"/>
                      <a:pt x="49" y="10"/>
                    </a:cubicBezTo>
                    <a:cubicBezTo>
                      <a:pt x="42" y="17"/>
                      <a:pt x="38" y="26"/>
                      <a:pt x="39" y="36"/>
                    </a:cubicBezTo>
                    <a:cubicBezTo>
                      <a:pt x="29" y="35"/>
                      <a:pt x="20" y="37"/>
                      <a:pt x="12" y="44"/>
                    </a:cubicBezTo>
                    <a:cubicBezTo>
                      <a:pt x="8" y="48"/>
                      <a:pt x="5" y="53"/>
                      <a:pt x="3" y="58"/>
                    </a:cubicBezTo>
                    <a:cubicBezTo>
                      <a:pt x="0" y="69"/>
                      <a:pt x="2" y="81"/>
                      <a:pt x="10" y="90"/>
                    </a:cubicBezTo>
                    <a:cubicBezTo>
                      <a:pt x="13" y="93"/>
                      <a:pt x="15" y="95"/>
                      <a:pt x="18" y="97"/>
                    </a:cubicBezTo>
                    <a:cubicBezTo>
                      <a:pt x="39" y="111"/>
                      <a:pt x="98" y="101"/>
                      <a:pt x="98" y="101"/>
                    </a:cubicBezTo>
                    <a:cubicBezTo>
                      <a:pt x="98" y="101"/>
                      <a:pt x="114" y="43"/>
                      <a:pt x="101" y="21"/>
                    </a:cubicBezTo>
                    <a:cubicBezTo>
                      <a:pt x="99" y="18"/>
                      <a:pt x="98" y="15"/>
                      <a:pt x="95" y="12"/>
                    </a:cubicBezTo>
                    <a:cubicBezTo>
                      <a:pt x="87" y="3"/>
                      <a:pt x="75" y="0"/>
                      <a:pt x="64" y="3"/>
                    </a:cubicBezTo>
                    <a:close/>
                  </a:path>
                </a:pathLst>
              </a:custGeom>
              <a:solidFill>
                <a:srgbClr val="FFFF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5" name="Freeform 73"/>
              <p:cNvSpPr/>
              <p:nvPr/>
            </p:nvSpPr>
            <p:spPr bwMode="auto">
              <a:xfrm>
                <a:off x="5627477" y="5550046"/>
                <a:ext cx="109756" cy="108093"/>
              </a:xfrm>
              <a:custGeom>
                <a:avLst/>
                <a:gdLst>
                  <a:gd name="T0" fmla="*/ 62718 w 56"/>
                  <a:gd name="T1" fmla="*/ 1965 h 55"/>
                  <a:gd name="T2" fmla="*/ 48998 w 56"/>
                  <a:gd name="T3" fmla="*/ 9827 h 55"/>
                  <a:gd name="T4" fmla="*/ 39199 w 56"/>
                  <a:gd name="T5" fmla="*/ 35376 h 55"/>
                  <a:gd name="T6" fmla="*/ 11760 w 56"/>
                  <a:gd name="T7" fmla="*/ 43237 h 55"/>
                  <a:gd name="T8" fmla="*/ 3920 w 56"/>
                  <a:gd name="T9" fmla="*/ 55029 h 55"/>
                  <a:gd name="T10" fmla="*/ 11760 w 56"/>
                  <a:gd name="T11" fmla="*/ 86474 h 55"/>
                  <a:gd name="T12" fmla="*/ 17639 w 56"/>
                  <a:gd name="T13" fmla="*/ 92370 h 55"/>
                  <a:gd name="T14" fmla="*/ 96037 w 56"/>
                  <a:gd name="T15" fmla="*/ 96301 h 55"/>
                  <a:gd name="T16" fmla="*/ 97996 w 56"/>
                  <a:gd name="T17" fmla="*/ 19653 h 55"/>
                  <a:gd name="T18" fmla="*/ 92117 w 56"/>
                  <a:gd name="T19" fmla="*/ 11792 h 55"/>
                  <a:gd name="T20" fmla="*/ 62718 w 56"/>
                  <a:gd name="T21" fmla="*/ 1965 h 5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6" h="55">
                    <a:moveTo>
                      <a:pt x="32" y="1"/>
                    </a:moveTo>
                    <a:cubicBezTo>
                      <a:pt x="29" y="2"/>
                      <a:pt x="27" y="3"/>
                      <a:pt x="25" y="5"/>
                    </a:cubicBezTo>
                    <a:cubicBezTo>
                      <a:pt x="21" y="8"/>
                      <a:pt x="19" y="13"/>
                      <a:pt x="20" y="18"/>
                    </a:cubicBezTo>
                    <a:cubicBezTo>
                      <a:pt x="15" y="17"/>
                      <a:pt x="10" y="18"/>
                      <a:pt x="6" y="22"/>
                    </a:cubicBezTo>
                    <a:cubicBezTo>
                      <a:pt x="4" y="24"/>
                      <a:pt x="3" y="26"/>
                      <a:pt x="2" y="28"/>
                    </a:cubicBezTo>
                    <a:cubicBezTo>
                      <a:pt x="0" y="34"/>
                      <a:pt x="1" y="40"/>
                      <a:pt x="6" y="44"/>
                    </a:cubicBezTo>
                    <a:cubicBezTo>
                      <a:pt x="7" y="46"/>
                      <a:pt x="8" y="47"/>
                      <a:pt x="9" y="47"/>
                    </a:cubicBezTo>
                    <a:cubicBezTo>
                      <a:pt x="20" y="55"/>
                      <a:pt x="49" y="49"/>
                      <a:pt x="49" y="49"/>
                    </a:cubicBezTo>
                    <a:cubicBezTo>
                      <a:pt x="49" y="49"/>
                      <a:pt x="56" y="21"/>
                      <a:pt x="50" y="10"/>
                    </a:cubicBezTo>
                    <a:cubicBezTo>
                      <a:pt x="49" y="9"/>
                      <a:pt x="49" y="7"/>
                      <a:pt x="47" y="6"/>
                    </a:cubicBezTo>
                    <a:cubicBezTo>
                      <a:pt x="43" y="2"/>
                      <a:pt x="37" y="0"/>
                      <a:pt x="32" y="1"/>
                    </a:cubicBezTo>
                    <a:close/>
                  </a:path>
                </a:pathLst>
              </a:custGeom>
              <a:solidFill>
                <a:srgbClr val="FFFF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56" name="Freeform 74"/>
            <p:cNvSpPr/>
            <p:nvPr/>
          </p:nvSpPr>
          <p:spPr bwMode="auto">
            <a:xfrm>
              <a:off x="4316222" y="1203031"/>
              <a:ext cx="370843" cy="320954"/>
            </a:xfrm>
            <a:custGeom>
              <a:avLst/>
              <a:gdLst>
                <a:gd name="T0" fmla="*/ 315903 w 189"/>
                <a:gd name="T1" fmla="*/ 13783 h 163"/>
                <a:gd name="T2" fmla="*/ 264888 w 189"/>
                <a:gd name="T3" fmla="*/ 0 h 163"/>
                <a:gd name="T4" fmla="*/ 184440 w 189"/>
                <a:gd name="T5" fmla="*/ 37412 h 163"/>
                <a:gd name="T6" fmla="*/ 103993 w 189"/>
                <a:gd name="T7" fmla="*/ 0 h 163"/>
                <a:gd name="T8" fmla="*/ 52978 w 189"/>
                <a:gd name="T9" fmla="*/ 13783 h 163"/>
                <a:gd name="T10" fmla="*/ 0 w 189"/>
                <a:gd name="T11" fmla="*/ 104359 h 163"/>
                <a:gd name="T12" fmla="*/ 3924 w 189"/>
                <a:gd name="T13" fmla="*/ 137833 h 163"/>
                <a:gd name="T14" fmla="*/ 184440 w 189"/>
                <a:gd name="T15" fmla="*/ 320954 h 163"/>
                <a:gd name="T16" fmla="*/ 364957 w 189"/>
                <a:gd name="T17" fmla="*/ 137833 h 163"/>
                <a:gd name="T18" fmla="*/ 370843 w 189"/>
                <a:gd name="T19" fmla="*/ 104359 h 163"/>
                <a:gd name="T20" fmla="*/ 315903 w 189"/>
                <a:gd name="T21" fmla="*/ 13783 h 16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89" h="163">
                  <a:moveTo>
                    <a:pt x="161" y="7"/>
                  </a:moveTo>
                  <a:cubicBezTo>
                    <a:pt x="153" y="2"/>
                    <a:pt x="145" y="0"/>
                    <a:pt x="135" y="0"/>
                  </a:cubicBezTo>
                  <a:cubicBezTo>
                    <a:pt x="119" y="0"/>
                    <a:pt x="104" y="7"/>
                    <a:pt x="94" y="19"/>
                  </a:cubicBezTo>
                  <a:cubicBezTo>
                    <a:pt x="84" y="7"/>
                    <a:pt x="69" y="0"/>
                    <a:pt x="53" y="0"/>
                  </a:cubicBezTo>
                  <a:cubicBezTo>
                    <a:pt x="44" y="0"/>
                    <a:pt x="35" y="2"/>
                    <a:pt x="27" y="7"/>
                  </a:cubicBezTo>
                  <a:cubicBezTo>
                    <a:pt x="11" y="16"/>
                    <a:pt x="0" y="33"/>
                    <a:pt x="0" y="53"/>
                  </a:cubicBezTo>
                  <a:cubicBezTo>
                    <a:pt x="0" y="59"/>
                    <a:pt x="0" y="65"/>
                    <a:pt x="2" y="70"/>
                  </a:cubicBezTo>
                  <a:cubicBezTo>
                    <a:pt x="11" y="111"/>
                    <a:pt x="94" y="163"/>
                    <a:pt x="94" y="163"/>
                  </a:cubicBezTo>
                  <a:cubicBezTo>
                    <a:pt x="94" y="163"/>
                    <a:pt x="177" y="111"/>
                    <a:pt x="186" y="70"/>
                  </a:cubicBezTo>
                  <a:cubicBezTo>
                    <a:pt x="188" y="65"/>
                    <a:pt x="189" y="59"/>
                    <a:pt x="189" y="53"/>
                  </a:cubicBezTo>
                  <a:cubicBezTo>
                    <a:pt x="189" y="33"/>
                    <a:pt x="177" y="16"/>
                    <a:pt x="161" y="7"/>
                  </a:cubicBez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Freeform 75"/>
            <p:cNvSpPr/>
            <p:nvPr/>
          </p:nvSpPr>
          <p:spPr bwMode="auto">
            <a:xfrm>
              <a:off x="3902973" y="1388453"/>
              <a:ext cx="226164" cy="196231"/>
            </a:xfrm>
            <a:custGeom>
              <a:avLst/>
              <a:gdLst>
                <a:gd name="T0" fmla="*/ 192731 w 115"/>
                <a:gd name="T1" fmla="*/ 7849 h 100"/>
                <a:gd name="T2" fmla="*/ 161265 w 115"/>
                <a:gd name="T3" fmla="*/ 0 h 100"/>
                <a:gd name="T4" fmla="*/ 112099 w 115"/>
                <a:gd name="T5" fmla="*/ 23548 h 100"/>
                <a:gd name="T6" fmla="*/ 62933 w 115"/>
                <a:gd name="T7" fmla="*/ 0 h 100"/>
                <a:gd name="T8" fmla="*/ 31466 w 115"/>
                <a:gd name="T9" fmla="*/ 7849 h 100"/>
                <a:gd name="T10" fmla="*/ 0 w 115"/>
                <a:gd name="T11" fmla="*/ 64756 h 100"/>
                <a:gd name="T12" fmla="*/ 1967 w 115"/>
                <a:gd name="T13" fmla="*/ 84379 h 100"/>
                <a:gd name="T14" fmla="*/ 112099 w 115"/>
                <a:gd name="T15" fmla="*/ 196231 h 100"/>
                <a:gd name="T16" fmla="*/ 222231 w 115"/>
                <a:gd name="T17" fmla="*/ 84379 h 100"/>
                <a:gd name="T18" fmla="*/ 226164 w 115"/>
                <a:gd name="T19" fmla="*/ 64756 h 100"/>
                <a:gd name="T20" fmla="*/ 192731 w 115"/>
                <a:gd name="T21" fmla="*/ 7849 h 1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5" h="100">
                  <a:moveTo>
                    <a:pt x="98" y="4"/>
                  </a:moveTo>
                  <a:cubicBezTo>
                    <a:pt x="93" y="2"/>
                    <a:pt x="88" y="0"/>
                    <a:pt x="82" y="0"/>
                  </a:cubicBezTo>
                  <a:cubicBezTo>
                    <a:pt x="72" y="0"/>
                    <a:pt x="63" y="5"/>
                    <a:pt x="57" y="12"/>
                  </a:cubicBezTo>
                  <a:cubicBezTo>
                    <a:pt x="51" y="5"/>
                    <a:pt x="42" y="0"/>
                    <a:pt x="32" y="0"/>
                  </a:cubicBezTo>
                  <a:cubicBezTo>
                    <a:pt x="26" y="0"/>
                    <a:pt x="21" y="2"/>
                    <a:pt x="16" y="4"/>
                  </a:cubicBezTo>
                  <a:cubicBezTo>
                    <a:pt x="6" y="10"/>
                    <a:pt x="0" y="21"/>
                    <a:pt x="0" y="33"/>
                  </a:cubicBezTo>
                  <a:cubicBezTo>
                    <a:pt x="0" y="37"/>
                    <a:pt x="0" y="40"/>
                    <a:pt x="1" y="43"/>
                  </a:cubicBezTo>
                  <a:cubicBezTo>
                    <a:pt x="7" y="68"/>
                    <a:pt x="57" y="100"/>
                    <a:pt x="57" y="100"/>
                  </a:cubicBezTo>
                  <a:cubicBezTo>
                    <a:pt x="57" y="100"/>
                    <a:pt x="108" y="68"/>
                    <a:pt x="113" y="43"/>
                  </a:cubicBezTo>
                  <a:cubicBezTo>
                    <a:pt x="114" y="40"/>
                    <a:pt x="115" y="37"/>
                    <a:pt x="115" y="33"/>
                  </a:cubicBezTo>
                  <a:cubicBezTo>
                    <a:pt x="115" y="21"/>
                    <a:pt x="108" y="10"/>
                    <a:pt x="98" y="4"/>
                  </a:cubicBez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Freeform 76"/>
            <p:cNvSpPr/>
            <p:nvPr/>
          </p:nvSpPr>
          <p:spPr bwMode="auto">
            <a:xfrm>
              <a:off x="4074260" y="1153973"/>
              <a:ext cx="109756" cy="96452"/>
            </a:xfrm>
            <a:custGeom>
              <a:avLst/>
              <a:gdLst>
                <a:gd name="T0" fmla="*/ 94077 w 56"/>
                <a:gd name="T1" fmla="*/ 3937 h 49"/>
                <a:gd name="T2" fmla="*/ 78397 w 56"/>
                <a:gd name="T3" fmla="*/ 0 h 49"/>
                <a:gd name="T4" fmla="*/ 54878 w 56"/>
                <a:gd name="T5" fmla="*/ 11810 h 49"/>
                <a:gd name="T6" fmla="*/ 31359 w 56"/>
                <a:gd name="T7" fmla="*/ 0 h 49"/>
                <a:gd name="T8" fmla="*/ 15679 w 56"/>
                <a:gd name="T9" fmla="*/ 3937 h 49"/>
                <a:gd name="T10" fmla="*/ 0 w 56"/>
                <a:gd name="T11" fmla="*/ 31495 h 49"/>
                <a:gd name="T12" fmla="*/ 0 w 56"/>
                <a:gd name="T13" fmla="*/ 41337 h 49"/>
                <a:gd name="T14" fmla="*/ 54878 w 56"/>
                <a:gd name="T15" fmla="*/ 96452 h 49"/>
                <a:gd name="T16" fmla="*/ 109756 w 56"/>
                <a:gd name="T17" fmla="*/ 41337 h 49"/>
                <a:gd name="T18" fmla="*/ 109756 w 56"/>
                <a:gd name="T19" fmla="*/ 31495 h 49"/>
                <a:gd name="T20" fmla="*/ 94077 w 56"/>
                <a:gd name="T21" fmla="*/ 3937 h 4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6" h="49">
                  <a:moveTo>
                    <a:pt x="48" y="2"/>
                  </a:moveTo>
                  <a:cubicBezTo>
                    <a:pt x="46" y="1"/>
                    <a:pt x="43" y="0"/>
                    <a:pt x="40" y="0"/>
                  </a:cubicBezTo>
                  <a:cubicBezTo>
                    <a:pt x="35" y="0"/>
                    <a:pt x="31" y="3"/>
                    <a:pt x="28" y="6"/>
                  </a:cubicBezTo>
                  <a:cubicBezTo>
                    <a:pt x="25" y="3"/>
                    <a:pt x="21" y="0"/>
                    <a:pt x="16" y="0"/>
                  </a:cubicBezTo>
                  <a:cubicBezTo>
                    <a:pt x="13" y="0"/>
                    <a:pt x="10" y="1"/>
                    <a:pt x="8" y="2"/>
                  </a:cubicBezTo>
                  <a:cubicBezTo>
                    <a:pt x="3" y="5"/>
                    <a:pt x="0" y="10"/>
                    <a:pt x="0" y="16"/>
                  </a:cubicBezTo>
                  <a:cubicBezTo>
                    <a:pt x="0" y="18"/>
                    <a:pt x="0" y="20"/>
                    <a:pt x="0" y="21"/>
                  </a:cubicBezTo>
                  <a:cubicBezTo>
                    <a:pt x="3" y="34"/>
                    <a:pt x="28" y="49"/>
                    <a:pt x="28" y="49"/>
                  </a:cubicBezTo>
                  <a:cubicBezTo>
                    <a:pt x="28" y="49"/>
                    <a:pt x="53" y="34"/>
                    <a:pt x="56" y="21"/>
                  </a:cubicBezTo>
                  <a:cubicBezTo>
                    <a:pt x="56" y="20"/>
                    <a:pt x="56" y="18"/>
                    <a:pt x="56" y="16"/>
                  </a:cubicBezTo>
                  <a:cubicBezTo>
                    <a:pt x="56" y="10"/>
                    <a:pt x="53" y="5"/>
                    <a:pt x="48" y="2"/>
                  </a:cubicBez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Freeform 84"/>
            <p:cNvSpPr/>
            <p:nvPr/>
          </p:nvSpPr>
          <p:spPr bwMode="auto">
            <a:xfrm>
              <a:off x="5434572" y="1557245"/>
              <a:ext cx="37417" cy="15798"/>
            </a:xfrm>
            <a:custGeom>
              <a:avLst/>
              <a:gdLst>
                <a:gd name="T0" fmla="*/ 0 w 19"/>
                <a:gd name="T1" fmla="*/ 11849 h 8"/>
                <a:gd name="T2" fmla="*/ 0 w 19"/>
                <a:gd name="T3" fmla="*/ 11849 h 8"/>
                <a:gd name="T4" fmla="*/ 7877 w 19"/>
                <a:gd name="T5" fmla="*/ 15798 h 8"/>
                <a:gd name="T6" fmla="*/ 31509 w 19"/>
                <a:gd name="T7" fmla="*/ 11849 h 8"/>
                <a:gd name="T8" fmla="*/ 37417 w 19"/>
                <a:gd name="T9" fmla="*/ 5924 h 8"/>
                <a:gd name="T10" fmla="*/ 29540 w 19"/>
                <a:gd name="T11" fmla="*/ 0 h 8"/>
                <a:gd name="T12" fmla="*/ 5908 w 19"/>
                <a:gd name="T13" fmla="*/ 3950 h 8"/>
                <a:gd name="T14" fmla="*/ 0 w 19"/>
                <a:gd name="T15" fmla="*/ 11849 h 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9" h="8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2" y="8"/>
                    <a:pt x="4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8" y="6"/>
                    <a:pt x="19" y="4"/>
                    <a:pt x="19" y="3"/>
                  </a:cubicBezTo>
                  <a:cubicBezTo>
                    <a:pt x="19" y="1"/>
                    <a:pt x="17" y="0"/>
                    <a:pt x="15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3"/>
                    <a:pt x="0" y="4"/>
                    <a:pt x="0" y="6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Freeform 85"/>
            <p:cNvSpPr/>
            <p:nvPr/>
          </p:nvSpPr>
          <p:spPr bwMode="auto">
            <a:xfrm>
              <a:off x="5434572" y="1623764"/>
              <a:ext cx="37417" cy="15798"/>
            </a:xfrm>
            <a:custGeom>
              <a:avLst/>
              <a:gdLst>
                <a:gd name="T0" fmla="*/ 0 w 19"/>
                <a:gd name="T1" fmla="*/ 3950 h 8"/>
                <a:gd name="T2" fmla="*/ 0 w 19"/>
                <a:gd name="T3" fmla="*/ 3950 h 8"/>
                <a:gd name="T4" fmla="*/ 5908 w 19"/>
                <a:gd name="T5" fmla="*/ 11849 h 8"/>
                <a:gd name="T6" fmla="*/ 29540 w 19"/>
                <a:gd name="T7" fmla="*/ 15798 h 8"/>
                <a:gd name="T8" fmla="*/ 37417 w 19"/>
                <a:gd name="T9" fmla="*/ 11849 h 8"/>
                <a:gd name="T10" fmla="*/ 31509 w 19"/>
                <a:gd name="T11" fmla="*/ 3950 h 8"/>
                <a:gd name="T12" fmla="*/ 7877 w 19"/>
                <a:gd name="T13" fmla="*/ 0 h 8"/>
                <a:gd name="T14" fmla="*/ 0 w 19"/>
                <a:gd name="T15" fmla="*/ 3950 h 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9" h="8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7"/>
                    <a:pt x="19" y="6"/>
                  </a:cubicBezTo>
                  <a:cubicBezTo>
                    <a:pt x="19" y="4"/>
                    <a:pt x="18" y="2"/>
                    <a:pt x="16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1"/>
                    <a:pt x="0" y="2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Freeform 86"/>
            <p:cNvSpPr/>
            <p:nvPr/>
          </p:nvSpPr>
          <p:spPr bwMode="auto">
            <a:xfrm>
              <a:off x="5412954" y="1681136"/>
              <a:ext cx="34922" cy="25776"/>
            </a:xfrm>
            <a:custGeom>
              <a:avLst/>
              <a:gdLst>
                <a:gd name="T0" fmla="*/ 1940 w 18"/>
                <a:gd name="T1" fmla="*/ 3966 h 13"/>
                <a:gd name="T2" fmla="*/ 1940 w 18"/>
                <a:gd name="T3" fmla="*/ 3966 h 13"/>
                <a:gd name="T4" fmla="*/ 3880 w 18"/>
                <a:gd name="T5" fmla="*/ 11897 h 13"/>
                <a:gd name="T6" fmla="*/ 25221 w 18"/>
                <a:gd name="T7" fmla="*/ 25776 h 13"/>
                <a:gd name="T8" fmla="*/ 32982 w 18"/>
                <a:gd name="T9" fmla="*/ 21810 h 13"/>
                <a:gd name="T10" fmla="*/ 31042 w 18"/>
                <a:gd name="T11" fmla="*/ 13879 h 13"/>
                <a:gd name="T12" fmla="*/ 9701 w 18"/>
                <a:gd name="T13" fmla="*/ 1983 h 13"/>
                <a:gd name="T14" fmla="*/ 1940 w 18"/>
                <a:gd name="T15" fmla="*/ 3966 h 1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8" h="13"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3"/>
                    <a:pt x="16" y="13"/>
                    <a:pt x="17" y="11"/>
                  </a:cubicBezTo>
                  <a:cubicBezTo>
                    <a:pt x="18" y="10"/>
                    <a:pt x="17" y="8"/>
                    <a:pt x="16" y="7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2" y="1"/>
                    <a:pt x="1" y="2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Freeform 87"/>
            <p:cNvSpPr/>
            <p:nvPr/>
          </p:nvSpPr>
          <p:spPr bwMode="auto">
            <a:xfrm>
              <a:off x="5373874" y="1730194"/>
              <a:ext cx="29102" cy="31597"/>
            </a:xfrm>
            <a:custGeom>
              <a:avLst/>
              <a:gdLst>
                <a:gd name="T0" fmla="*/ 1940 w 15"/>
                <a:gd name="T1" fmla="*/ 1975 h 16"/>
                <a:gd name="T2" fmla="*/ 1940 w 15"/>
                <a:gd name="T3" fmla="*/ 1975 h 16"/>
                <a:gd name="T4" fmla="*/ 1940 w 15"/>
                <a:gd name="T5" fmla="*/ 9874 h 16"/>
                <a:gd name="T6" fmla="*/ 17461 w 15"/>
                <a:gd name="T7" fmla="*/ 27647 h 16"/>
                <a:gd name="T8" fmla="*/ 25222 w 15"/>
                <a:gd name="T9" fmla="*/ 29622 h 16"/>
                <a:gd name="T10" fmla="*/ 27162 w 15"/>
                <a:gd name="T11" fmla="*/ 21723 h 16"/>
                <a:gd name="T12" fmla="*/ 11641 w 15"/>
                <a:gd name="T13" fmla="*/ 1975 h 16"/>
                <a:gd name="T14" fmla="*/ 1940 w 15"/>
                <a:gd name="T15" fmla="*/ 1975 h 1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5" h="16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0" y="16"/>
                    <a:pt x="12" y="16"/>
                    <a:pt x="13" y="15"/>
                  </a:cubicBezTo>
                  <a:cubicBezTo>
                    <a:pt x="15" y="14"/>
                    <a:pt x="15" y="12"/>
                    <a:pt x="14" y="1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3" y="0"/>
                    <a:pt x="1" y="1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Freeform 88"/>
            <p:cNvSpPr/>
            <p:nvPr/>
          </p:nvSpPr>
          <p:spPr bwMode="auto">
            <a:xfrm>
              <a:off x="5318164" y="1759296"/>
              <a:ext cx="24113" cy="37417"/>
            </a:xfrm>
            <a:custGeom>
              <a:avLst/>
              <a:gdLst>
                <a:gd name="T0" fmla="*/ 6028 w 12"/>
                <a:gd name="T1" fmla="*/ 1969 h 19"/>
                <a:gd name="T2" fmla="*/ 6028 w 12"/>
                <a:gd name="T3" fmla="*/ 1969 h 19"/>
                <a:gd name="T4" fmla="*/ 2009 w 12"/>
                <a:gd name="T5" fmla="*/ 9847 h 19"/>
                <a:gd name="T6" fmla="*/ 10047 w 12"/>
                <a:gd name="T7" fmla="*/ 33478 h 19"/>
                <a:gd name="T8" fmla="*/ 18085 w 12"/>
                <a:gd name="T9" fmla="*/ 35448 h 19"/>
                <a:gd name="T10" fmla="*/ 22104 w 12"/>
                <a:gd name="T11" fmla="*/ 29540 h 19"/>
                <a:gd name="T12" fmla="*/ 14066 w 12"/>
                <a:gd name="T13" fmla="*/ 5908 h 19"/>
                <a:gd name="T14" fmla="*/ 6028 w 12"/>
                <a:gd name="T15" fmla="*/ 1969 h 1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2" h="19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1" y="2"/>
                    <a:pt x="0" y="3"/>
                    <a:pt x="1" y="5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6" y="18"/>
                    <a:pt x="8" y="19"/>
                    <a:pt x="9" y="18"/>
                  </a:cubicBezTo>
                  <a:cubicBezTo>
                    <a:pt x="11" y="18"/>
                    <a:pt x="12" y="16"/>
                    <a:pt x="11" y="15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1"/>
                    <a:pt x="4" y="0"/>
                    <a:pt x="3" y="1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2" name="Freeform 89"/>
            <p:cNvSpPr/>
            <p:nvPr/>
          </p:nvSpPr>
          <p:spPr bwMode="auto">
            <a:xfrm>
              <a:off x="5259129" y="1771768"/>
              <a:ext cx="12472" cy="36585"/>
            </a:xfrm>
            <a:custGeom>
              <a:avLst/>
              <a:gdLst>
                <a:gd name="T0" fmla="*/ 6236 w 6"/>
                <a:gd name="T1" fmla="*/ 0 h 19"/>
                <a:gd name="T2" fmla="*/ 6236 w 6"/>
                <a:gd name="T3" fmla="*/ 0 h 19"/>
                <a:gd name="T4" fmla="*/ 0 w 6"/>
                <a:gd name="T5" fmla="*/ 5777 h 19"/>
                <a:gd name="T6" fmla="*/ 0 w 6"/>
                <a:gd name="T7" fmla="*/ 30808 h 19"/>
                <a:gd name="T8" fmla="*/ 6236 w 6"/>
                <a:gd name="T9" fmla="*/ 36585 h 19"/>
                <a:gd name="T10" fmla="*/ 12472 w 6"/>
                <a:gd name="T11" fmla="*/ 30808 h 19"/>
                <a:gd name="T12" fmla="*/ 12472 w 6"/>
                <a:gd name="T13" fmla="*/ 5777 h 19"/>
                <a:gd name="T14" fmla="*/ 6236 w 6"/>
                <a:gd name="T15" fmla="*/ 0 h 1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" h="19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1" y="19"/>
                    <a:pt x="3" y="19"/>
                  </a:cubicBezTo>
                  <a:cubicBezTo>
                    <a:pt x="4" y="19"/>
                    <a:pt x="6" y="17"/>
                    <a:pt x="6" y="16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Freeform 90"/>
            <p:cNvSpPr/>
            <p:nvPr/>
          </p:nvSpPr>
          <p:spPr bwMode="auto">
            <a:xfrm>
              <a:off x="5188452" y="1759296"/>
              <a:ext cx="21619" cy="37417"/>
            </a:xfrm>
            <a:custGeom>
              <a:avLst/>
              <a:gdLst>
                <a:gd name="T0" fmla="*/ 15723 w 11"/>
                <a:gd name="T1" fmla="*/ 1969 h 19"/>
                <a:gd name="T2" fmla="*/ 15723 w 11"/>
                <a:gd name="T3" fmla="*/ 1969 h 19"/>
                <a:gd name="T4" fmla="*/ 9827 w 11"/>
                <a:gd name="T5" fmla="*/ 5908 h 19"/>
                <a:gd name="T6" fmla="*/ 0 w 11"/>
                <a:gd name="T7" fmla="*/ 29540 h 19"/>
                <a:gd name="T8" fmla="*/ 3931 w 11"/>
                <a:gd name="T9" fmla="*/ 35448 h 19"/>
                <a:gd name="T10" fmla="*/ 11792 w 11"/>
                <a:gd name="T11" fmla="*/ 33478 h 19"/>
                <a:gd name="T12" fmla="*/ 19654 w 11"/>
                <a:gd name="T13" fmla="*/ 9847 h 19"/>
                <a:gd name="T14" fmla="*/ 15723 w 11"/>
                <a:gd name="T15" fmla="*/ 1969 h 1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1" h="19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5" y="1"/>
                    <a:pt x="5" y="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1" y="18"/>
                    <a:pt x="2" y="18"/>
                  </a:cubicBezTo>
                  <a:cubicBezTo>
                    <a:pt x="4" y="19"/>
                    <a:pt x="5" y="18"/>
                    <a:pt x="6" y="1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3"/>
                    <a:pt x="10" y="2"/>
                    <a:pt x="8" y="1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Freeform 91"/>
            <p:cNvSpPr/>
            <p:nvPr/>
          </p:nvSpPr>
          <p:spPr bwMode="auto">
            <a:xfrm>
              <a:off x="5127754" y="1730194"/>
              <a:ext cx="27439" cy="31597"/>
            </a:xfrm>
            <a:custGeom>
              <a:avLst/>
              <a:gdLst>
                <a:gd name="T0" fmla="*/ 25479 w 14"/>
                <a:gd name="T1" fmla="*/ 1975 h 16"/>
                <a:gd name="T2" fmla="*/ 25479 w 14"/>
                <a:gd name="T3" fmla="*/ 1975 h 16"/>
                <a:gd name="T4" fmla="*/ 17639 w 14"/>
                <a:gd name="T5" fmla="*/ 1975 h 16"/>
                <a:gd name="T6" fmla="*/ 1960 w 14"/>
                <a:gd name="T7" fmla="*/ 21723 h 16"/>
                <a:gd name="T8" fmla="*/ 1960 w 14"/>
                <a:gd name="T9" fmla="*/ 29622 h 16"/>
                <a:gd name="T10" fmla="*/ 9800 w 14"/>
                <a:gd name="T11" fmla="*/ 27647 h 16"/>
                <a:gd name="T12" fmla="*/ 25479 w 14"/>
                <a:gd name="T13" fmla="*/ 9874 h 16"/>
                <a:gd name="T14" fmla="*/ 25479 w 14"/>
                <a:gd name="T15" fmla="*/ 1975 h 1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" h="16">
                  <a:moveTo>
                    <a:pt x="13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2" y="0"/>
                    <a:pt x="10" y="0"/>
                    <a:pt x="9" y="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2"/>
                    <a:pt x="0" y="14"/>
                    <a:pt x="1" y="15"/>
                  </a:cubicBezTo>
                  <a:cubicBezTo>
                    <a:pt x="2" y="16"/>
                    <a:pt x="4" y="16"/>
                    <a:pt x="5" y="1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2"/>
                    <a:pt x="13" y="1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Freeform 92"/>
            <p:cNvSpPr/>
            <p:nvPr/>
          </p:nvSpPr>
          <p:spPr bwMode="auto">
            <a:xfrm>
              <a:off x="5080359" y="1681136"/>
              <a:ext cx="35754" cy="25776"/>
            </a:xfrm>
            <a:custGeom>
              <a:avLst/>
              <a:gdLst>
                <a:gd name="T0" fmla="*/ 33768 w 18"/>
                <a:gd name="T1" fmla="*/ 3966 h 13"/>
                <a:gd name="T2" fmla="*/ 33768 w 18"/>
                <a:gd name="T3" fmla="*/ 3966 h 13"/>
                <a:gd name="T4" fmla="*/ 25822 w 18"/>
                <a:gd name="T5" fmla="*/ 1983 h 13"/>
                <a:gd name="T6" fmla="*/ 3973 w 18"/>
                <a:gd name="T7" fmla="*/ 13879 h 13"/>
                <a:gd name="T8" fmla="*/ 1986 w 18"/>
                <a:gd name="T9" fmla="*/ 21810 h 13"/>
                <a:gd name="T10" fmla="*/ 9932 w 18"/>
                <a:gd name="T11" fmla="*/ 25776 h 13"/>
                <a:gd name="T12" fmla="*/ 31781 w 18"/>
                <a:gd name="T13" fmla="*/ 11897 h 13"/>
                <a:gd name="T14" fmla="*/ 33768 w 18"/>
                <a:gd name="T15" fmla="*/ 3966 h 1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8" h="13">
                  <a:moveTo>
                    <a:pt x="17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6" y="1"/>
                    <a:pt x="15" y="0"/>
                    <a:pt x="13" y="1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0" y="10"/>
                    <a:pt x="1" y="11"/>
                  </a:cubicBezTo>
                  <a:cubicBezTo>
                    <a:pt x="2" y="13"/>
                    <a:pt x="4" y="13"/>
                    <a:pt x="5" y="13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8" y="5"/>
                    <a:pt x="18" y="4"/>
                    <a:pt x="17" y="2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6" name="Freeform 93"/>
            <p:cNvSpPr/>
            <p:nvPr/>
          </p:nvSpPr>
          <p:spPr bwMode="auto">
            <a:xfrm>
              <a:off x="5057077" y="1623764"/>
              <a:ext cx="37417" cy="15798"/>
            </a:xfrm>
            <a:custGeom>
              <a:avLst/>
              <a:gdLst>
                <a:gd name="T0" fmla="*/ 37417 w 19"/>
                <a:gd name="T1" fmla="*/ 3950 h 8"/>
                <a:gd name="T2" fmla="*/ 37417 w 19"/>
                <a:gd name="T3" fmla="*/ 3950 h 8"/>
                <a:gd name="T4" fmla="*/ 29540 w 19"/>
                <a:gd name="T5" fmla="*/ 0 h 8"/>
                <a:gd name="T6" fmla="*/ 5908 w 19"/>
                <a:gd name="T7" fmla="*/ 3950 h 8"/>
                <a:gd name="T8" fmla="*/ 0 w 19"/>
                <a:gd name="T9" fmla="*/ 11849 h 8"/>
                <a:gd name="T10" fmla="*/ 7877 w 19"/>
                <a:gd name="T11" fmla="*/ 15798 h 8"/>
                <a:gd name="T12" fmla="*/ 31509 w 19"/>
                <a:gd name="T13" fmla="*/ 11849 h 8"/>
                <a:gd name="T14" fmla="*/ 37417 w 19"/>
                <a:gd name="T15" fmla="*/ 3950 h 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9" h="8"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7" y="0"/>
                    <a:pt x="15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1" y="7"/>
                    <a:pt x="2" y="8"/>
                    <a:pt x="4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8" y="6"/>
                    <a:pt x="19" y="4"/>
                    <a:pt x="19" y="2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7" name="Freeform 94"/>
            <p:cNvSpPr/>
            <p:nvPr/>
          </p:nvSpPr>
          <p:spPr bwMode="auto">
            <a:xfrm>
              <a:off x="5057077" y="1557245"/>
              <a:ext cx="37417" cy="15798"/>
            </a:xfrm>
            <a:custGeom>
              <a:avLst/>
              <a:gdLst>
                <a:gd name="T0" fmla="*/ 37417 w 19"/>
                <a:gd name="T1" fmla="*/ 11849 h 8"/>
                <a:gd name="T2" fmla="*/ 37417 w 19"/>
                <a:gd name="T3" fmla="*/ 11849 h 8"/>
                <a:gd name="T4" fmla="*/ 31509 w 19"/>
                <a:gd name="T5" fmla="*/ 3950 h 8"/>
                <a:gd name="T6" fmla="*/ 7877 w 19"/>
                <a:gd name="T7" fmla="*/ 0 h 8"/>
                <a:gd name="T8" fmla="*/ 0 w 19"/>
                <a:gd name="T9" fmla="*/ 5924 h 8"/>
                <a:gd name="T10" fmla="*/ 5908 w 19"/>
                <a:gd name="T11" fmla="*/ 11849 h 8"/>
                <a:gd name="T12" fmla="*/ 29540 w 19"/>
                <a:gd name="T13" fmla="*/ 15798 h 8"/>
                <a:gd name="T14" fmla="*/ 37417 w 19"/>
                <a:gd name="T15" fmla="*/ 11849 h 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9" h="8">
                  <a:moveTo>
                    <a:pt x="19" y="6"/>
                  </a:moveTo>
                  <a:cubicBezTo>
                    <a:pt x="19" y="6"/>
                    <a:pt x="19" y="6"/>
                    <a:pt x="19" y="6"/>
                  </a:cubicBezTo>
                  <a:cubicBezTo>
                    <a:pt x="19" y="4"/>
                    <a:pt x="18" y="3"/>
                    <a:pt x="16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8" y="7"/>
                    <a:pt x="19" y="6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8" name="Freeform 95"/>
            <p:cNvSpPr/>
            <p:nvPr/>
          </p:nvSpPr>
          <p:spPr bwMode="auto">
            <a:xfrm>
              <a:off x="5080359" y="1489894"/>
              <a:ext cx="35754" cy="25776"/>
            </a:xfrm>
            <a:custGeom>
              <a:avLst/>
              <a:gdLst>
                <a:gd name="T0" fmla="*/ 33768 w 18"/>
                <a:gd name="T1" fmla="*/ 21810 h 13"/>
                <a:gd name="T2" fmla="*/ 33768 w 18"/>
                <a:gd name="T3" fmla="*/ 21810 h 13"/>
                <a:gd name="T4" fmla="*/ 31781 w 18"/>
                <a:gd name="T5" fmla="*/ 13879 h 13"/>
                <a:gd name="T6" fmla="*/ 9932 w 18"/>
                <a:gd name="T7" fmla="*/ 1983 h 13"/>
                <a:gd name="T8" fmla="*/ 1986 w 18"/>
                <a:gd name="T9" fmla="*/ 3966 h 13"/>
                <a:gd name="T10" fmla="*/ 3973 w 18"/>
                <a:gd name="T11" fmla="*/ 11897 h 13"/>
                <a:gd name="T12" fmla="*/ 25822 w 18"/>
                <a:gd name="T13" fmla="*/ 23793 h 13"/>
                <a:gd name="T14" fmla="*/ 33768 w 18"/>
                <a:gd name="T15" fmla="*/ 21810 h 1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8" h="13">
                  <a:moveTo>
                    <a:pt x="17" y="11"/>
                  </a:move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8"/>
                    <a:pt x="16" y="7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2" y="0"/>
                    <a:pt x="1" y="2"/>
                  </a:cubicBezTo>
                  <a:cubicBezTo>
                    <a:pt x="0" y="3"/>
                    <a:pt x="1" y="5"/>
                    <a:pt x="2" y="6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5" y="13"/>
                    <a:pt x="16" y="12"/>
                    <a:pt x="17" y="11"/>
                  </a:cubicBezTo>
                  <a:close/>
                </a:path>
              </a:pathLst>
            </a:custGeom>
            <a:solidFill>
              <a:srgbClr val="2A2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2" name="Rectangle 99"/>
            <p:cNvSpPr>
              <a:spLocks noChangeArrowheads="1"/>
            </p:cNvSpPr>
            <p:nvPr/>
          </p:nvSpPr>
          <p:spPr bwMode="auto">
            <a:xfrm>
              <a:off x="5106135" y="1596325"/>
              <a:ext cx="159646" cy="4157"/>
            </a:xfrm>
            <a:prstGeom prst="rect">
              <a:avLst/>
            </a:prstGeom>
            <a:solidFill>
              <a:srgbClr val="EE2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85" name="Oval 102"/>
            <p:cNvSpPr>
              <a:spLocks noChangeArrowheads="1"/>
            </p:cNvSpPr>
            <p:nvPr/>
          </p:nvSpPr>
          <p:spPr bwMode="auto">
            <a:xfrm>
              <a:off x="6601184" y="731275"/>
              <a:ext cx="792335" cy="796597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kern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6" name="Oval 103"/>
            <p:cNvSpPr>
              <a:spLocks noChangeArrowheads="1"/>
            </p:cNvSpPr>
            <p:nvPr/>
          </p:nvSpPr>
          <p:spPr bwMode="auto">
            <a:xfrm>
              <a:off x="7317497" y="2322522"/>
              <a:ext cx="815615" cy="818693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kern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7" name="Oval 104"/>
            <p:cNvSpPr>
              <a:spLocks noChangeArrowheads="1"/>
            </p:cNvSpPr>
            <p:nvPr/>
          </p:nvSpPr>
          <p:spPr bwMode="auto">
            <a:xfrm>
              <a:off x="6088797" y="5543125"/>
              <a:ext cx="1111083" cy="1118059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kern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8" name="Oval 105"/>
            <p:cNvSpPr>
              <a:spLocks noChangeArrowheads="1"/>
            </p:cNvSpPr>
            <p:nvPr/>
          </p:nvSpPr>
          <p:spPr bwMode="auto">
            <a:xfrm>
              <a:off x="3478259" y="537999"/>
              <a:ext cx="730233" cy="736939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kern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9" name="Oval 106"/>
            <p:cNvSpPr>
              <a:spLocks noChangeArrowheads="1"/>
            </p:cNvSpPr>
            <p:nvPr/>
          </p:nvSpPr>
          <p:spPr bwMode="auto">
            <a:xfrm>
              <a:off x="3090987" y="1494358"/>
              <a:ext cx="770803" cy="77257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Freeform 126"/>
            <p:cNvSpPr/>
            <p:nvPr/>
          </p:nvSpPr>
          <p:spPr bwMode="auto">
            <a:xfrm>
              <a:off x="6212844" y="1643719"/>
              <a:ext cx="110588" cy="121397"/>
            </a:xfrm>
            <a:custGeom>
              <a:avLst/>
              <a:gdLst>
                <a:gd name="T0" fmla="*/ 19748 w 56"/>
                <a:gd name="T1" fmla="*/ 97901 h 62"/>
                <a:gd name="T2" fmla="*/ 0 w 56"/>
                <a:gd name="T3" fmla="*/ 76363 h 62"/>
                <a:gd name="T4" fmla="*/ 15798 w 56"/>
                <a:gd name="T5" fmla="*/ 54824 h 62"/>
                <a:gd name="T6" fmla="*/ 25672 w 56"/>
                <a:gd name="T7" fmla="*/ 62657 h 62"/>
                <a:gd name="T8" fmla="*/ 19748 w 56"/>
                <a:gd name="T9" fmla="*/ 76363 h 62"/>
                <a:gd name="T10" fmla="*/ 29622 w 56"/>
                <a:gd name="T11" fmla="*/ 88111 h 62"/>
                <a:gd name="T12" fmla="*/ 57269 w 56"/>
                <a:gd name="T13" fmla="*/ 90069 h 62"/>
                <a:gd name="T14" fmla="*/ 43445 w 56"/>
                <a:gd name="T15" fmla="*/ 19580 h 62"/>
                <a:gd name="T16" fmla="*/ 82941 w 56"/>
                <a:gd name="T17" fmla="*/ 13706 h 62"/>
                <a:gd name="T18" fmla="*/ 94790 w 56"/>
                <a:gd name="T19" fmla="*/ 0 h 62"/>
                <a:gd name="T20" fmla="*/ 104664 w 56"/>
                <a:gd name="T21" fmla="*/ 5874 h 62"/>
                <a:gd name="T22" fmla="*/ 92815 w 56"/>
                <a:gd name="T23" fmla="*/ 21538 h 62"/>
                <a:gd name="T24" fmla="*/ 110588 w 56"/>
                <a:gd name="T25" fmla="*/ 41118 h 62"/>
                <a:gd name="T26" fmla="*/ 94790 w 56"/>
                <a:gd name="T27" fmla="*/ 60699 h 62"/>
                <a:gd name="T28" fmla="*/ 86891 w 56"/>
                <a:gd name="T29" fmla="*/ 54824 h 62"/>
                <a:gd name="T30" fmla="*/ 92815 w 56"/>
                <a:gd name="T31" fmla="*/ 41118 h 62"/>
                <a:gd name="T32" fmla="*/ 82941 w 56"/>
                <a:gd name="T33" fmla="*/ 29370 h 62"/>
                <a:gd name="T34" fmla="*/ 57269 w 56"/>
                <a:gd name="T35" fmla="*/ 27412 h 62"/>
                <a:gd name="T36" fmla="*/ 71092 w 56"/>
                <a:gd name="T37" fmla="*/ 95943 h 62"/>
                <a:gd name="T38" fmla="*/ 29622 w 56"/>
                <a:gd name="T39" fmla="*/ 103775 h 62"/>
                <a:gd name="T40" fmla="*/ 15798 w 56"/>
                <a:gd name="T41" fmla="*/ 121397 h 62"/>
                <a:gd name="T42" fmla="*/ 7899 w 56"/>
                <a:gd name="T43" fmla="*/ 113565 h 62"/>
                <a:gd name="T44" fmla="*/ 19748 w 56"/>
                <a:gd name="T45" fmla="*/ 97901 h 62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56" h="62">
                  <a:moveTo>
                    <a:pt x="10" y="50"/>
                  </a:moveTo>
                  <a:cubicBezTo>
                    <a:pt x="4" y="45"/>
                    <a:pt x="0" y="39"/>
                    <a:pt x="0" y="39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1" y="42"/>
                    <a:pt x="15" y="45"/>
                  </a:cubicBezTo>
                  <a:cubicBezTo>
                    <a:pt x="19" y="48"/>
                    <a:pt x="25" y="50"/>
                    <a:pt x="29" y="46"/>
                  </a:cubicBezTo>
                  <a:cubicBezTo>
                    <a:pt x="35" y="36"/>
                    <a:pt x="11" y="24"/>
                    <a:pt x="22" y="10"/>
                  </a:cubicBezTo>
                  <a:cubicBezTo>
                    <a:pt x="27" y="3"/>
                    <a:pt x="35" y="3"/>
                    <a:pt x="42" y="7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52" y="15"/>
                    <a:pt x="56" y="21"/>
                    <a:pt x="56" y="21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47" y="21"/>
                    <a:pt x="45" y="17"/>
                    <a:pt x="42" y="15"/>
                  </a:cubicBezTo>
                  <a:cubicBezTo>
                    <a:pt x="36" y="11"/>
                    <a:pt x="32" y="11"/>
                    <a:pt x="29" y="14"/>
                  </a:cubicBezTo>
                  <a:cubicBezTo>
                    <a:pt x="23" y="23"/>
                    <a:pt x="46" y="36"/>
                    <a:pt x="36" y="49"/>
                  </a:cubicBezTo>
                  <a:cubicBezTo>
                    <a:pt x="31" y="56"/>
                    <a:pt x="23" y="57"/>
                    <a:pt x="15" y="53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4" y="58"/>
                    <a:pt x="4" y="58"/>
                    <a:pt x="4" y="58"/>
                  </a:cubicBezTo>
                  <a:lnTo>
                    <a:pt x="10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Freeform 127"/>
            <p:cNvSpPr/>
            <p:nvPr/>
          </p:nvSpPr>
          <p:spPr bwMode="auto">
            <a:xfrm>
              <a:off x="5800427" y="1456635"/>
              <a:ext cx="82317" cy="143847"/>
            </a:xfrm>
            <a:custGeom>
              <a:avLst/>
              <a:gdLst>
                <a:gd name="T0" fmla="*/ 47038 w 42"/>
                <a:gd name="T1" fmla="*/ 122171 h 73"/>
                <a:gd name="T2" fmla="*/ 17639 w 42"/>
                <a:gd name="T3" fmla="*/ 122171 h 73"/>
                <a:gd name="T4" fmla="*/ 11760 w 42"/>
                <a:gd name="T5" fmla="*/ 98525 h 73"/>
                <a:gd name="T6" fmla="*/ 23519 w 42"/>
                <a:gd name="T7" fmla="*/ 94584 h 73"/>
                <a:gd name="T8" fmla="*/ 29399 w 42"/>
                <a:gd name="T9" fmla="*/ 108378 h 73"/>
                <a:gd name="T10" fmla="*/ 45078 w 42"/>
                <a:gd name="T11" fmla="*/ 108378 h 73"/>
                <a:gd name="T12" fmla="*/ 64678 w 42"/>
                <a:gd name="T13" fmla="*/ 90643 h 73"/>
                <a:gd name="T14" fmla="*/ 3920 w 42"/>
                <a:gd name="T15" fmla="*/ 53204 h 73"/>
                <a:gd name="T16" fmla="*/ 25479 w 42"/>
                <a:gd name="T17" fmla="*/ 21676 h 73"/>
                <a:gd name="T18" fmla="*/ 21559 w 42"/>
                <a:gd name="T19" fmla="*/ 1971 h 73"/>
                <a:gd name="T20" fmla="*/ 33319 w 42"/>
                <a:gd name="T21" fmla="*/ 0 h 73"/>
                <a:gd name="T22" fmla="*/ 37239 w 42"/>
                <a:gd name="T23" fmla="*/ 17735 h 73"/>
                <a:gd name="T24" fmla="*/ 62718 w 42"/>
                <a:gd name="T25" fmla="*/ 17735 h 73"/>
                <a:gd name="T26" fmla="*/ 66638 w 42"/>
                <a:gd name="T27" fmla="*/ 41381 h 73"/>
                <a:gd name="T28" fmla="*/ 58798 w 42"/>
                <a:gd name="T29" fmla="*/ 43351 h 73"/>
                <a:gd name="T30" fmla="*/ 50958 w 42"/>
                <a:gd name="T31" fmla="*/ 31528 h 73"/>
                <a:gd name="T32" fmla="*/ 35279 w 42"/>
                <a:gd name="T33" fmla="*/ 31528 h 73"/>
                <a:gd name="T34" fmla="*/ 19599 w 42"/>
                <a:gd name="T35" fmla="*/ 47292 h 73"/>
                <a:gd name="T36" fmla="*/ 80357 w 42"/>
                <a:gd name="T37" fmla="*/ 82761 h 73"/>
                <a:gd name="T38" fmla="*/ 58798 w 42"/>
                <a:gd name="T39" fmla="*/ 120201 h 73"/>
                <a:gd name="T40" fmla="*/ 62718 w 42"/>
                <a:gd name="T41" fmla="*/ 141876 h 73"/>
                <a:gd name="T42" fmla="*/ 50958 w 42"/>
                <a:gd name="T43" fmla="*/ 143847 h 73"/>
                <a:gd name="T44" fmla="*/ 47038 w 42"/>
                <a:gd name="T45" fmla="*/ 122171 h 73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2" h="73">
                  <a:moveTo>
                    <a:pt x="24" y="62"/>
                  </a:moveTo>
                  <a:cubicBezTo>
                    <a:pt x="16" y="64"/>
                    <a:pt x="9" y="62"/>
                    <a:pt x="9" y="62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55"/>
                    <a:pt x="18" y="56"/>
                    <a:pt x="23" y="55"/>
                  </a:cubicBezTo>
                  <a:cubicBezTo>
                    <a:pt x="29" y="54"/>
                    <a:pt x="34" y="51"/>
                    <a:pt x="33" y="46"/>
                  </a:cubicBezTo>
                  <a:cubicBezTo>
                    <a:pt x="31" y="35"/>
                    <a:pt x="6" y="45"/>
                    <a:pt x="2" y="27"/>
                  </a:cubicBezTo>
                  <a:cubicBezTo>
                    <a:pt x="0" y="19"/>
                    <a:pt x="6" y="13"/>
                    <a:pt x="13" y="1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6" y="8"/>
                    <a:pt x="32" y="9"/>
                    <a:pt x="32" y="9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2" y="15"/>
                    <a:pt x="18" y="16"/>
                  </a:cubicBezTo>
                  <a:cubicBezTo>
                    <a:pt x="12" y="17"/>
                    <a:pt x="9" y="21"/>
                    <a:pt x="10" y="24"/>
                  </a:cubicBezTo>
                  <a:cubicBezTo>
                    <a:pt x="12" y="36"/>
                    <a:pt x="37" y="26"/>
                    <a:pt x="41" y="42"/>
                  </a:cubicBezTo>
                  <a:cubicBezTo>
                    <a:pt x="42" y="51"/>
                    <a:pt x="37" y="57"/>
                    <a:pt x="30" y="61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26" y="73"/>
                    <a:pt x="26" y="73"/>
                    <a:pt x="26" y="73"/>
                  </a:cubicBezTo>
                  <a:lnTo>
                    <a:pt x="24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93" name="Group 92"/>
            <p:cNvGrpSpPr/>
            <p:nvPr/>
          </p:nvGrpSpPr>
          <p:grpSpPr bwMode="auto">
            <a:xfrm>
              <a:off x="6694275" y="3078866"/>
              <a:ext cx="433205" cy="432373"/>
              <a:chOff x="6694275" y="3078866"/>
              <a:chExt cx="433205" cy="432373"/>
            </a:xfrm>
          </p:grpSpPr>
          <p:sp>
            <p:nvSpPr>
              <p:cNvPr id="100" name="Freeform 128"/>
              <p:cNvSpPr/>
              <p:nvPr/>
            </p:nvSpPr>
            <p:spPr bwMode="auto">
              <a:xfrm>
                <a:off x="6908799" y="3275097"/>
                <a:ext cx="218681" cy="236142"/>
              </a:xfrm>
              <a:custGeom>
                <a:avLst/>
                <a:gdLst>
                  <a:gd name="T0" fmla="*/ 191100 w 111"/>
                  <a:gd name="T1" fmla="*/ 98393 h 120"/>
                  <a:gd name="T2" fmla="*/ 120176 w 111"/>
                  <a:gd name="T3" fmla="*/ 27550 h 120"/>
                  <a:gd name="T4" fmla="*/ 21671 w 111"/>
                  <a:gd name="T5" fmla="*/ 27550 h 120"/>
                  <a:gd name="T6" fmla="*/ 0 w 111"/>
                  <a:gd name="T7" fmla="*/ 49196 h 120"/>
                  <a:gd name="T8" fmla="*/ 0 w 111"/>
                  <a:gd name="T9" fmla="*/ 49196 h 120"/>
                  <a:gd name="T10" fmla="*/ 31522 w 111"/>
                  <a:gd name="T11" fmla="*/ 80682 h 120"/>
                  <a:gd name="T12" fmla="*/ 31522 w 111"/>
                  <a:gd name="T13" fmla="*/ 78714 h 120"/>
                  <a:gd name="T14" fmla="*/ 53193 w 111"/>
                  <a:gd name="T15" fmla="*/ 59036 h 120"/>
                  <a:gd name="T16" fmla="*/ 90625 w 111"/>
                  <a:gd name="T17" fmla="*/ 59036 h 120"/>
                  <a:gd name="T18" fmla="*/ 161548 w 111"/>
                  <a:gd name="T19" fmla="*/ 129878 h 120"/>
                  <a:gd name="T20" fmla="*/ 161548 w 111"/>
                  <a:gd name="T21" fmla="*/ 167267 h 120"/>
                  <a:gd name="T22" fmla="*/ 149728 w 111"/>
                  <a:gd name="T23" fmla="*/ 179074 h 120"/>
                  <a:gd name="T24" fmla="*/ 112296 w 111"/>
                  <a:gd name="T25" fmla="*/ 179074 h 120"/>
                  <a:gd name="T26" fmla="*/ 80774 w 111"/>
                  <a:gd name="T27" fmla="*/ 147589 h 120"/>
                  <a:gd name="T28" fmla="*/ 31522 w 111"/>
                  <a:gd name="T29" fmla="*/ 159396 h 120"/>
                  <a:gd name="T30" fmla="*/ 80774 w 111"/>
                  <a:gd name="T31" fmla="*/ 208592 h 120"/>
                  <a:gd name="T32" fmla="*/ 181249 w 111"/>
                  <a:gd name="T33" fmla="*/ 208592 h 120"/>
                  <a:gd name="T34" fmla="*/ 191100 w 111"/>
                  <a:gd name="T35" fmla="*/ 198753 h 120"/>
                  <a:gd name="T36" fmla="*/ 191100 w 111"/>
                  <a:gd name="T37" fmla="*/ 98393 h 12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11" h="120">
                    <a:moveTo>
                      <a:pt x="97" y="50"/>
                    </a:moveTo>
                    <a:cubicBezTo>
                      <a:pt x="61" y="14"/>
                      <a:pt x="61" y="14"/>
                      <a:pt x="61" y="14"/>
                    </a:cubicBezTo>
                    <a:cubicBezTo>
                      <a:pt x="47" y="0"/>
                      <a:pt x="25" y="0"/>
                      <a:pt x="11" y="14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32" y="24"/>
                      <a:pt x="40" y="24"/>
                      <a:pt x="46" y="30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7" y="71"/>
                      <a:pt x="87" y="80"/>
                      <a:pt x="82" y="85"/>
                    </a:cubicBezTo>
                    <a:cubicBezTo>
                      <a:pt x="76" y="91"/>
                      <a:pt x="76" y="91"/>
                      <a:pt x="76" y="91"/>
                    </a:cubicBezTo>
                    <a:cubicBezTo>
                      <a:pt x="71" y="96"/>
                      <a:pt x="62" y="96"/>
                      <a:pt x="57" y="91"/>
                    </a:cubicBezTo>
                    <a:cubicBezTo>
                      <a:pt x="41" y="75"/>
                      <a:pt x="41" y="75"/>
                      <a:pt x="41" y="75"/>
                    </a:cubicBezTo>
                    <a:cubicBezTo>
                      <a:pt x="33" y="79"/>
                      <a:pt x="25" y="81"/>
                      <a:pt x="16" y="81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55" y="120"/>
                      <a:pt x="78" y="120"/>
                      <a:pt x="92" y="106"/>
                    </a:cubicBezTo>
                    <a:cubicBezTo>
                      <a:pt x="97" y="101"/>
                      <a:pt x="97" y="101"/>
                      <a:pt x="97" y="101"/>
                    </a:cubicBezTo>
                    <a:cubicBezTo>
                      <a:pt x="111" y="87"/>
                      <a:pt x="111" y="64"/>
                      <a:pt x="97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1" name="Freeform 129"/>
              <p:cNvSpPr/>
              <p:nvPr/>
            </p:nvSpPr>
            <p:spPr bwMode="auto">
              <a:xfrm>
                <a:off x="6694275" y="3078866"/>
                <a:ext cx="236142" cy="217850"/>
              </a:xfrm>
              <a:custGeom>
                <a:avLst/>
                <a:gdLst>
                  <a:gd name="T0" fmla="*/ 59036 w 120"/>
                  <a:gd name="T1" fmla="*/ 68691 h 111"/>
                  <a:gd name="T2" fmla="*/ 68875 w 120"/>
                  <a:gd name="T3" fmla="*/ 58878 h 111"/>
                  <a:gd name="T4" fmla="*/ 108232 w 120"/>
                  <a:gd name="T5" fmla="*/ 58878 h 111"/>
                  <a:gd name="T6" fmla="*/ 179074 w 120"/>
                  <a:gd name="T7" fmla="*/ 129532 h 111"/>
                  <a:gd name="T8" fmla="*/ 179074 w 120"/>
                  <a:gd name="T9" fmla="*/ 166822 h 111"/>
                  <a:gd name="T10" fmla="*/ 157428 w 120"/>
                  <a:gd name="T11" fmla="*/ 186448 h 111"/>
                  <a:gd name="T12" fmla="*/ 157428 w 120"/>
                  <a:gd name="T13" fmla="*/ 188411 h 111"/>
                  <a:gd name="T14" fmla="*/ 186946 w 120"/>
                  <a:gd name="T15" fmla="*/ 217850 h 111"/>
                  <a:gd name="T16" fmla="*/ 188914 w 120"/>
                  <a:gd name="T17" fmla="*/ 217850 h 111"/>
                  <a:gd name="T18" fmla="*/ 208592 w 120"/>
                  <a:gd name="T19" fmla="*/ 196261 h 111"/>
                  <a:gd name="T20" fmla="*/ 208592 w 120"/>
                  <a:gd name="T21" fmla="*/ 98131 h 111"/>
                  <a:gd name="T22" fmla="*/ 137750 w 120"/>
                  <a:gd name="T23" fmla="*/ 27477 h 111"/>
                  <a:gd name="T24" fmla="*/ 39357 w 120"/>
                  <a:gd name="T25" fmla="*/ 27477 h 111"/>
                  <a:gd name="T26" fmla="*/ 27550 w 120"/>
                  <a:gd name="T27" fmla="*/ 39252 h 111"/>
                  <a:gd name="T28" fmla="*/ 27550 w 120"/>
                  <a:gd name="T29" fmla="*/ 137383 h 111"/>
                  <a:gd name="T30" fmla="*/ 76746 w 120"/>
                  <a:gd name="T31" fmla="*/ 186448 h 111"/>
                  <a:gd name="T32" fmla="*/ 90521 w 120"/>
                  <a:gd name="T33" fmla="*/ 139345 h 111"/>
                  <a:gd name="T34" fmla="*/ 59036 w 120"/>
                  <a:gd name="T35" fmla="*/ 107944 h 111"/>
                  <a:gd name="T36" fmla="*/ 59036 w 120"/>
                  <a:gd name="T37" fmla="*/ 68691 h 111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20" h="111">
                    <a:moveTo>
                      <a:pt x="30" y="35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41" y="24"/>
                      <a:pt x="49" y="24"/>
                      <a:pt x="55" y="3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6" y="71"/>
                      <a:pt x="96" y="80"/>
                      <a:pt x="91" y="85"/>
                    </a:cubicBezTo>
                    <a:cubicBezTo>
                      <a:pt x="80" y="95"/>
                      <a:pt x="80" y="95"/>
                      <a:pt x="80" y="95"/>
                    </a:cubicBezTo>
                    <a:cubicBezTo>
                      <a:pt x="80" y="96"/>
                      <a:pt x="80" y="96"/>
                      <a:pt x="80" y="96"/>
                    </a:cubicBezTo>
                    <a:cubicBezTo>
                      <a:pt x="95" y="111"/>
                      <a:pt x="95" y="111"/>
                      <a:pt x="95" y="111"/>
                    </a:cubicBezTo>
                    <a:cubicBezTo>
                      <a:pt x="96" y="111"/>
                      <a:pt x="96" y="111"/>
                      <a:pt x="96" y="111"/>
                    </a:cubicBezTo>
                    <a:cubicBezTo>
                      <a:pt x="106" y="100"/>
                      <a:pt x="106" y="100"/>
                      <a:pt x="106" y="100"/>
                    </a:cubicBezTo>
                    <a:cubicBezTo>
                      <a:pt x="120" y="87"/>
                      <a:pt x="120" y="64"/>
                      <a:pt x="106" y="50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56" y="0"/>
                      <a:pt x="34" y="0"/>
                      <a:pt x="20" y="14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0" y="34"/>
                      <a:pt x="0" y="56"/>
                      <a:pt x="14" y="70"/>
                    </a:cubicBezTo>
                    <a:cubicBezTo>
                      <a:pt x="39" y="95"/>
                      <a:pt x="39" y="95"/>
                      <a:pt x="39" y="95"/>
                    </a:cubicBezTo>
                    <a:cubicBezTo>
                      <a:pt x="39" y="87"/>
                      <a:pt x="41" y="78"/>
                      <a:pt x="46" y="71"/>
                    </a:cubicBezTo>
                    <a:cubicBezTo>
                      <a:pt x="30" y="55"/>
                      <a:pt x="30" y="55"/>
                      <a:pt x="30" y="55"/>
                    </a:cubicBezTo>
                    <a:cubicBezTo>
                      <a:pt x="24" y="49"/>
                      <a:pt x="24" y="41"/>
                      <a:pt x="30" y="3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2" name="Freeform 130"/>
              <p:cNvSpPr/>
              <p:nvPr/>
            </p:nvSpPr>
            <p:spPr bwMode="auto">
              <a:xfrm>
                <a:off x="6784907" y="3198600"/>
                <a:ext cx="220344" cy="222007"/>
              </a:xfrm>
              <a:custGeom>
                <a:avLst/>
                <a:gdLst>
                  <a:gd name="T0" fmla="*/ 220344 w 112"/>
                  <a:gd name="T1" fmla="*/ 172890 h 113"/>
                  <a:gd name="T2" fmla="*/ 188866 w 112"/>
                  <a:gd name="T3" fmla="*/ 141456 h 113"/>
                  <a:gd name="T4" fmla="*/ 167225 w 112"/>
                  <a:gd name="T5" fmla="*/ 163067 h 113"/>
                  <a:gd name="T6" fmla="*/ 129846 w 112"/>
                  <a:gd name="T7" fmla="*/ 163067 h 113"/>
                  <a:gd name="T8" fmla="*/ 59021 w 112"/>
                  <a:gd name="T9" fmla="*/ 92339 h 113"/>
                  <a:gd name="T10" fmla="*/ 59021 w 112"/>
                  <a:gd name="T11" fmla="*/ 55011 h 113"/>
                  <a:gd name="T12" fmla="*/ 82629 w 112"/>
                  <a:gd name="T13" fmla="*/ 29470 h 113"/>
                  <a:gd name="T14" fmla="*/ 53119 w 112"/>
                  <a:gd name="T15" fmla="*/ 0 h 113"/>
                  <a:gd name="T16" fmla="*/ 27543 w 112"/>
                  <a:gd name="T17" fmla="*/ 23576 h 113"/>
                  <a:gd name="T18" fmla="*/ 27543 w 112"/>
                  <a:gd name="T19" fmla="*/ 123774 h 113"/>
                  <a:gd name="T20" fmla="*/ 98368 w 112"/>
                  <a:gd name="T21" fmla="*/ 194502 h 113"/>
                  <a:gd name="T22" fmla="*/ 198703 w 112"/>
                  <a:gd name="T23" fmla="*/ 194502 h 113"/>
                  <a:gd name="T24" fmla="*/ 220344 w 112"/>
                  <a:gd name="T25" fmla="*/ 172890 h 11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12" h="113">
                    <a:moveTo>
                      <a:pt x="112" y="88"/>
                    </a:moveTo>
                    <a:cubicBezTo>
                      <a:pt x="96" y="72"/>
                      <a:pt x="96" y="72"/>
                      <a:pt x="96" y="72"/>
                    </a:cubicBezTo>
                    <a:cubicBezTo>
                      <a:pt x="85" y="83"/>
                      <a:pt x="85" y="83"/>
                      <a:pt x="85" y="83"/>
                    </a:cubicBezTo>
                    <a:cubicBezTo>
                      <a:pt x="80" y="88"/>
                      <a:pt x="71" y="88"/>
                      <a:pt x="66" y="83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25" y="42"/>
                      <a:pt x="25" y="33"/>
                      <a:pt x="30" y="28"/>
                    </a:cubicBezTo>
                    <a:cubicBezTo>
                      <a:pt x="42" y="15"/>
                      <a:pt x="42" y="15"/>
                      <a:pt x="42" y="15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0" y="26"/>
                      <a:pt x="0" y="49"/>
                      <a:pt x="14" y="63"/>
                    </a:cubicBezTo>
                    <a:cubicBezTo>
                      <a:pt x="50" y="99"/>
                      <a:pt x="50" y="99"/>
                      <a:pt x="50" y="99"/>
                    </a:cubicBezTo>
                    <a:cubicBezTo>
                      <a:pt x="64" y="113"/>
                      <a:pt x="87" y="113"/>
                      <a:pt x="101" y="99"/>
                    </a:cubicBezTo>
                    <a:lnTo>
                      <a:pt x="112" y="8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59" name="Oval 77"/>
            <p:cNvSpPr>
              <a:spLocks noChangeArrowheads="1"/>
            </p:cNvSpPr>
            <p:nvPr/>
          </p:nvSpPr>
          <p:spPr bwMode="auto">
            <a:xfrm>
              <a:off x="4802674" y="1194831"/>
              <a:ext cx="944347" cy="94436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kern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799" y="2565592"/>
            <a:ext cx="1986950" cy="1986950"/>
          </a:xfrm>
          <a:prstGeom prst="rect">
            <a:avLst/>
          </a:prstGeom>
        </p:spPr>
      </p:pic>
      <p:pic>
        <p:nvPicPr>
          <p:cNvPr id="4" name="Picture 3"/>
          <p:cNvPicPr>
            <a:picLocks/>
          </p:cNvPicPr>
          <p:nvPr/>
        </p:nvPicPr>
        <p:blipFill rotWithShape="1">
          <a:blip r:embed="rId4"/>
          <a:srcRect b="40725"/>
          <a:stretch/>
        </p:blipFill>
        <p:spPr>
          <a:xfrm>
            <a:off x="6781598" y="1404907"/>
            <a:ext cx="1045584" cy="619773"/>
          </a:xfrm>
          <a:prstGeom prst="rect">
            <a:avLst/>
          </a:prstGeom>
        </p:spPr>
      </p:pic>
      <p:pic>
        <p:nvPicPr>
          <p:cNvPr id="119" name="Picture 118"/>
          <p:cNvPicPr>
            <a:picLocks/>
          </p:cNvPicPr>
          <p:nvPr/>
        </p:nvPicPr>
        <p:blipFill rotWithShape="1">
          <a:blip r:embed="rId5"/>
          <a:srcRect b="38802"/>
          <a:stretch/>
        </p:blipFill>
        <p:spPr>
          <a:xfrm>
            <a:off x="10131692" y="670298"/>
            <a:ext cx="1062049" cy="649951"/>
          </a:xfrm>
          <a:prstGeom prst="rect">
            <a:avLst/>
          </a:prstGeom>
        </p:spPr>
      </p:pic>
      <p:pic>
        <p:nvPicPr>
          <p:cNvPr id="120" name="Picture 119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8221892" y="4888550"/>
            <a:ext cx="661541" cy="661541"/>
          </a:xfrm>
          <a:prstGeom prst="rect">
            <a:avLst/>
          </a:prstGeom>
        </p:spPr>
      </p:pic>
      <p:pic>
        <p:nvPicPr>
          <p:cNvPr id="121" name="Picture 120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9884226" y="5316954"/>
            <a:ext cx="896795" cy="896795"/>
          </a:xfrm>
          <a:prstGeom prst="rect">
            <a:avLst/>
          </a:prstGeom>
        </p:spPr>
      </p:pic>
      <p:pic>
        <p:nvPicPr>
          <p:cNvPr id="122" name="Picture 121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9501999" y="3283942"/>
            <a:ext cx="1353581" cy="2000201"/>
          </a:xfrm>
          <a:prstGeom prst="rect">
            <a:avLst/>
          </a:prstGeom>
        </p:spPr>
      </p:pic>
      <p:pic>
        <p:nvPicPr>
          <p:cNvPr id="123" name="Picture 122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10974323" y="2122182"/>
            <a:ext cx="774515" cy="892472"/>
          </a:xfrm>
          <a:prstGeom prst="rect">
            <a:avLst/>
          </a:prstGeom>
        </p:spPr>
      </p:pic>
      <p:pic>
        <p:nvPicPr>
          <p:cNvPr id="125" name="Picture 124"/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hotocopy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339" y="1164612"/>
            <a:ext cx="744422" cy="744422"/>
          </a:xfrm>
          <a:prstGeom prst="rect">
            <a:avLst/>
          </a:prstGeom>
        </p:spPr>
      </p:pic>
      <p:pic>
        <p:nvPicPr>
          <p:cNvPr id="126" name="Picture 125"/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7289949" y="422418"/>
            <a:ext cx="749988" cy="749988"/>
          </a:xfrm>
          <a:prstGeom prst="rect">
            <a:avLst/>
          </a:prstGeom>
        </p:spPr>
      </p:pic>
      <p:grpSp>
        <p:nvGrpSpPr>
          <p:cNvPr id="127" name="Google Shape;425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5F4CA255-2964-070D-8134-3EE5ED340977}"/>
              </a:ext>
            </a:extLst>
          </p:cNvPr>
          <p:cNvGrpSpPr/>
          <p:nvPr/>
        </p:nvGrpSpPr>
        <p:grpSpPr>
          <a:xfrm>
            <a:off x="1221867" y="2042247"/>
            <a:ext cx="2742037" cy="1764663"/>
            <a:chOff x="1056099" y="3053381"/>
            <a:chExt cx="2224957" cy="2790826"/>
          </a:xfrm>
        </p:grpSpPr>
        <p:sp>
          <p:nvSpPr>
            <p:cNvPr id="128" name="Google Shape;426;p54">
              <a:extLst>
                <a:ext uri="{FF2B5EF4-FFF2-40B4-BE49-F238E27FC236}">
                  <a16:creationId xmlns:a16="http://schemas.microsoft.com/office/drawing/2014/main" id="{897BABAC-53ED-1880-D987-AA39120BF64F}"/>
                </a:ext>
              </a:extLst>
            </p:cNvPr>
            <p:cNvSpPr/>
            <p:nvPr/>
          </p:nvSpPr>
          <p:spPr>
            <a:xfrm>
              <a:off x="1299857" y="3053381"/>
              <a:ext cx="1914524" cy="2721769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9" name="Google Shape;427;p54">
              <a:extLst>
                <a:ext uri="{FF2B5EF4-FFF2-40B4-BE49-F238E27FC236}">
                  <a16:creationId xmlns:a16="http://schemas.microsoft.com/office/drawing/2014/main" id="{C17366D4-3018-73A7-7D06-22A0CECED55F}"/>
                </a:ext>
              </a:extLst>
            </p:cNvPr>
            <p:cNvSpPr/>
            <p:nvPr/>
          </p:nvSpPr>
          <p:spPr>
            <a:xfrm>
              <a:off x="1233182" y="3122438"/>
              <a:ext cx="2047874" cy="2721769"/>
            </a:xfrm>
            <a:prstGeom prst="rect">
              <a:avLst/>
            </a:prstGeom>
            <a:solidFill>
              <a:srgbClr val="FFFFFF">
                <a:alpha val="74901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0" name="Google Shape;428;p54">
              <a:extLst>
                <a:ext uri="{FF2B5EF4-FFF2-40B4-BE49-F238E27FC236}">
                  <a16:creationId xmlns:a16="http://schemas.microsoft.com/office/drawing/2014/main" id="{1DF4A1D2-6F20-E1E2-B7D5-2CE779A7FC2B}"/>
                </a:ext>
              </a:extLst>
            </p:cNvPr>
            <p:cNvSpPr/>
            <p:nvPr/>
          </p:nvSpPr>
          <p:spPr>
            <a:xfrm>
              <a:off x="1056099" y="3122438"/>
              <a:ext cx="2205038" cy="2721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31" name="Google Shape;453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EE17E109-D971-79B2-0C73-4E6B1665B72D}"/>
              </a:ext>
            </a:extLst>
          </p:cNvPr>
          <p:cNvSpPr/>
          <p:nvPr/>
        </p:nvSpPr>
        <p:spPr>
          <a:xfrm>
            <a:off x="1241889" y="3700526"/>
            <a:ext cx="2722015" cy="87163"/>
          </a:xfrm>
          <a:prstGeom prst="rect">
            <a:avLst/>
          </a:prstGeom>
          <a:solidFill>
            <a:srgbClr val="1A2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2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373323" y="2674731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1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1879572" y="2711758"/>
            <a:ext cx="1287597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Vehicle ID </a:t>
            </a:r>
            <a:endParaRPr lang="ar-EG" dirty="0"/>
          </a:p>
        </p:txBody>
      </p:sp>
      <p:sp>
        <p:nvSpPr>
          <p:cNvPr id="134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1363777" y="3133312"/>
            <a:ext cx="406359" cy="4063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cs typeface="+mn-ea"/>
                <a:sym typeface="+mn-lt"/>
              </a:rPr>
              <a:t>2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1860505" y="3141464"/>
            <a:ext cx="633507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/>
              <a:t>X ID</a:t>
            </a:r>
            <a:endParaRPr lang="ar-EG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1250730" y="2058896"/>
            <a:ext cx="2665141" cy="4233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Identification</a:t>
            </a:r>
            <a:endParaRPr lang="en-US" sz="1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766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132" grpId="0" animBg="1"/>
      <p:bldP spid="133" grpId="0"/>
      <p:bldP spid="134" grpId="0" animBg="1"/>
      <p:bldP spid="135" grpId="0"/>
      <p:bldP spid="9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grpSp>
        <p:nvGrpSpPr>
          <p:cNvPr id="22" name="组合 39">
            <a:extLst>
              <a:ext uri="{FF2B5EF4-FFF2-40B4-BE49-F238E27FC236}">
                <a16:creationId xmlns:a16="http://schemas.microsoft.com/office/drawing/2014/main" id="{DD2286EF-01FC-4319-A8AB-52F853115737}"/>
              </a:ext>
            </a:extLst>
          </p:cNvPr>
          <p:cNvGrpSpPr/>
          <p:nvPr/>
        </p:nvGrpSpPr>
        <p:grpSpPr>
          <a:xfrm>
            <a:off x="3072763" y="3251355"/>
            <a:ext cx="1256120" cy="397010"/>
            <a:chOff x="5246304" y="4593021"/>
            <a:chExt cx="1256120" cy="397010"/>
          </a:xfrm>
        </p:grpSpPr>
        <p:sp>
          <p:nvSpPr>
            <p:cNvPr id="23" name="椭圆 40">
              <a:extLst>
                <a:ext uri="{FF2B5EF4-FFF2-40B4-BE49-F238E27FC236}">
                  <a16:creationId xmlns:a16="http://schemas.microsoft.com/office/drawing/2014/main" id="{162D1EDC-3EDC-4678-974B-20E25B2060BF}"/>
                </a:ext>
              </a:extLst>
            </p:cNvPr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任意多边形 89">
              <a:extLst>
                <a:ext uri="{FF2B5EF4-FFF2-40B4-BE49-F238E27FC236}">
                  <a16:creationId xmlns:a16="http://schemas.microsoft.com/office/drawing/2014/main" id="{342D6288-6C34-4C50-B625-01BF36291D0C}"/>
                </a:ext>
              </a:extLst>
            </p:cNvPr>
            <p:cNvSpPr/>
            <p:nvPr/>
          </p:nvSpPr>
          <p:spPr>
            <a:xfrm>
              <a:off x="5335429" y="4686869"/>
              <a:ext cx="1166995" cy="303162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3175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椭圆 3">
            <a:extLst>
              <a:ext uri="{FF2B5EF4-FFF2-40B4-BE49-F238E27FC236}">
                <a16:creationId xmlns:a16="http://schemas.microsoft.com/office/drawing/2014/main" id="{542D9B9A-0697-4C19-9466-9B2EEC3823D6}"/>
              </a:ext>
            </a:extLst>
          </p:cNvPr>
          <p:cNvSpPr/>
          <p:nvPr/>
        </p:nvSpPr>
        <p:spPr>
          <a:xfrm>
            <a:off x="4244655" y="3357498"/>
            <a:ext cx="663115" cy="581734"/>
          </a:xfrm>
          <a:prstGeom prst="ellipse">
            <a:avLst/>
          </a:prstGeom>
          <a:gradFill flip="none" rotWithShape="1">
            <a:gsLst>
              <a:gs pos="100000">
                <a:schemeClr val="bg1">
                  <a:lumMod val="79000"/>
                </a:schemeClr>
              </a:gs>
              <a:gs pos="0">
                <a:schemeClr val="bg1">
                  <a:lumMod val="93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203200" dist="88900" dir="2700000" algn="tl" rotWithShape="0">
              <a:prstClr val="black">
                <a:alpha val="3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 prstMaterial="softEdge">
            <a:bevelT w="127000" h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CF0D685-6268-4376-A924-16FB5F098370}"/>
              </a:ext>
            </a:extLst>
          </p:cNvPr>
          <p:cNvSpPr txBox="1"/>
          <p:nvPr/>
        </p:nvSpPr>
        <p:spPr>
          <a:xfrm>
            <a:off x="4388851" y="3496784"/>
            <a:ext cx="44860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VIN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51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1716243" y="545970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Vehicle ID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915480" y="3590480"/>
            <a:ext cx="1249434" cy="213585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5653282" y="3153660"/>
            <a:ext cx="5070437" cy="7855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XP7SA1DG9SFC14705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1132096" y="2050971"/>
            <a:ext cx="2025350" cy="7855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Vehicle </a:t>
            </a:r>
          </a:p>
        </p:txBody>
      </p:sp>
      <p:sp>
        <p:nvSpPr>
          <p:cNvPr id="12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961234" y="619235"/>
            <a:ext cx="513229" cy="56135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cs typeface="+mn-ea"/>
                <a:sym typeface="+mn-lt"/>
              </a:rPr>
              <a:t>1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636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/>
      <p:bldP spid="29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1132096" y="2050971"/>
            <a:ext cx="2025350" cy="7855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Anything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31" name="组合 39">
            <a:extLst>
              <a:ext uri="{FF2B5EF4-FFF2-40B4-BE49-F238E27FC236}">
                <a16:creationId xmlns:a16="http://schemas.microsoft.com/office/drawing/2014/main" id="{DD2286EF-01FC-4319-A8AB-52F853115737}"/>
              </a:ext>
            </a:extLst>
          </p:cNvPr>
          <p:cNvGrpSpPr/>
          <p:nvPr/>
        </p:nvGrpSpPr>
        <p:grpSpPr>
          <a:xfrm>
            <a:off x="6160887" y="4183000"/>
            <a:ext cx="1256120" cy="397010"/>
            <a:chOff x="5246304" y="4593021"/>
            <a:chExt cx="1256120" cy="397010"/>
          </a:xfrm>
        </p:grpSpPr>
        <p:sp>
          <p:nvSpPr>
            <p:cNvPr id="32" name="椭圆 40">
              <a:extLst>
                <a:ext uri="{FF2B5EF4-FFF2-40B4-BE49-F238E27FC236}">
                  <a16:creationId xmlns:a16="http://schemas.microsoft.com/office/drawing/2014/main" id="{162D1EDC-3EDC-4678-974B-20E25B2060BF}"/>
                </a:ext>
              </a:extLst>
            </p:cNvPr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任意多边形 89">
              <a:extLst>
                <a:ext uri="{FF2B5EF4-FFF2-40B4-BE49-F238E27FC236}">
                  <a16:creationId xmlns:a16="http://schemas.microsoft.com/office/drawing/2014/main" id="{342D6288-6C34-4C50-B625-01BF36291D0C}"/>
                </a:ext>
              </a:extLst>
            </p:cNvPr>
            <p:cNvSpPr/>
            <p:nvPr/>
          </p:nvSpPr>
          <p:spPr>
            <a:xfrm>
              <a:off x="5335429" y="4686869"/>
              <a:ext cx="1166995" cy="303162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3175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4" name="椭圆 3">
            <a:extLst>
              <a:ext uri="{FF2B5EF4-FFF2-40B4-BE49-F238E27FC236}">
                <a16:creationId xmlns:a16="http://schemas.microsoft.com/office/drawing/2014/main" id="{542D9B9A-0697-4C19-9466-9B2EEC3823D6}"/>
              </a:ext>
            </a:extLst>
          </p:cNvPr>
          <p:cNvSpPr/>
          <p:nvPr/>
        </p:nvSpPr>
        <p:spPr>
          <a:xfrm>
            <a:off x="7332779" y="4289143"/>
            <a:ext cx="663115" cy="581734"/>
          </a:xfrm>
          <a:prstGeom prst="ellipse">
            <a:avLst/>
          </a:prstGeom>
          <a:gradFill flip="none" rotWithShape="1">
            <a:gsLst>
              <a:gs pos="100000">
                <a:schemeClr val="bg1">
                  <a:lumMod val="79000"/>
                </a:schemeClr>
              </a:gs>
              <a:gs pos="0">
                <a:schemeClr val="bg1">
                  <a:lumMod val="93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203200" dist="88900" dir="2700000" algn="tl" rotWithShape="0">
              <a:prstClr val="black">
                <a:alpha val="3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 prstMaterial="softEdge">
            <a:bevelT w="127000" h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5" name="组合 39">
            <a:extLst>
              <a:ext uri="{FF2B5EF4-FFF2-40B4-BE49-F238E27FC236}">
                <a16:creationId xmlns:a16="http://schemas.microsoft.com/office/drawing/2014/main" id="{DD2286EF-01FC-4319-A8AB-52F853115737}"/>
              </a:ext>
            </a:extLst>
          </p:cNvPr>
          <p:cNvGrpSpPr/>
          <p:nvPr/>
        </p:nvGrpSpPr>
        <p:grpSpPr>
          <a:xfrm flipH="1">
            <a:off x="4598631" y="4182604"/>
            <a:ext cx="1257373" cy="397406"/>
            <a:chOff x="5246304" y="4593021"/>
            <a:chExt cx="1256120" cy="397010"/>
          </a:xfrm>
        </p:grpSpPr>
        <p:sp>
          <p:nvSpPr>
            <p:cNvPr id="36" name="椭圆 40">
              <a:extLst>
                <a:ext uri="{FF2B5EF4-FFF2-40B4-BE49-F238E27FC236}">
                  <a16:creationId xmlns:a16="http://schemas.microsoft.com/office/drawing/2014/main" id="{162D1EDC-3EDC-4678-974B-20E25B2060BF}"/>
                </a:ext>
              </a:extLst>
            </p:cNvPr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" name="任意多边形 89">
              <a:extLst>
                <a:ext uri="{FF2B5EF4-FFF2-40B4-BE49-F238E27FC236}">
                  <a16:creationId xmlns:a16="http://schemas.microsoft.com/office/drawing/2014/main" id="{342D6288-6C34-4C50-B625-01BF36291D0C}"/>
                </a:ext>
              </a:extLst>
            </p:cNvPr>
            <p:cNvSpPr/>
            <p:nvPr/>
          </p:nvSpPr>
          <p:spPr>
            <a:xfrm>
              <a:off x="5335429" y="4686869"/>
              <a:ext cx="1166995" cy="303162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3175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8" name="椭圆 3">
            <a:extLst>
              <a:ext uri="{FF2B5EF4-FFF2-40B4-BE49-F238E27FC236}">
                <a16:creationId xmlns:a16="http://schemas.microsoft.com/office/drawing/2014/main" id="{542D9B9A-0697-4C19-9466-9B2EEC3823D6}"/>
              </a:ext>
            </a:extLst>
          </p:cNvPr>
          <p:cNvSpPr/>
          <p:nvPr/>
        </p:nvSpPr>
        <p:spPr>
          <a:xfrm>
            <a:off x="4019744" y="4295323"/>
            <a:ext cx="663115" cy="581734"/>
          </a:xfrm>
          <a:prstGeom prst="ellipse">
            <a:avLst/>
          </a:prstGeom>
          <a:gradFill flip="none" rotWithShape="1">
            <a:gsLst>
              <a:gs pos="100000">
                <a:schemeClr val="bg1">
                  <a:lumMod val="79000"/>
                </a:schemeClr>
              </a:gs>
              <a:gs pos="0">
                <a:schemeClr val="bg1">
                  <a:lumMod val="93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203200" dist="88900" dir="2700000" algn="tl" rotWithShape="0">
              <a:prstClr val="black">
                <a:alpha val="3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 prstMaterial="softEdge">
            <a:bevelT w="127000" h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CF0D685-6268-4376-A924-16FB5F098370}"/>
              </a:ext>
            </a:extLst>
          </p:cNvPr>
          <p:cNvSpPr txBox="1"/>
          <p:nvPr/>
        </p:nvSpPr>
        <p:spPr>
          <a:xfrm>
            <a:off x="4234250" y="4428278"/>
            <a:ext cx="44860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ID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F0D685-6268-4376-A924-16FB5F098370}"/>
              </a:ext>
            </a:extLst>
          </p:cNvPr>
          <p:cNvSpPr txBox="1"/>
          <p:nvPr/>
        </p:nvSpPr>
        <p:spPr>
          <a:xfrm>
            <a:off x="7427625" y="4428277"/>
            <a:ext cx="51374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S-ID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51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1524702" y="512177"/>
            <a:ext cx="59764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X </a:t>
            </a:r>
            <a:r>
              <a:rPr lang="en-US" altLang="zh-CN" sz="4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ID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/>
              <a:cs typeface="Arial" panose="020B0604020202020204" pitchFamily="34" charset="0"/>
              <a:sym typeface="+mn-lt"/>
            </a:endParaRPr>
          </a:p>
        </p:txBody>
      </p:sp>
      <p:pic>
        <p:nvPicPr>
          <p:cNvPr id="52" name="Picture 51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024803" y="5053087"/>
            <a:ext cx="648212" cy="648212"/>
          </a:xfrm>
          <a:prstGeom prst="rect">
            <a:avLst/>
          </a:prstGeom>
        </p:spPr>
      </p:pic>
      <p:pic>
        <p:nvPicPr>
          <p:cNvPr id="55" name="Picture 5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732662" y="5385350"/>
            <a:ext cx="647697" cy="647697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 rotWithShape="1">
          <a:blip r:embed="rId6"/>
          <a:srcRect b="34228"/>
          <a:stretch/>
        </p:blipFill>
        <p:spPr>
          <a:xfrm>
            <a:off x="3994866" y="5617303"/>
            <a:ext cx="876977" cy="576807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4433354" y="2009196"/>
            <a:ext cx="3067770" cy="7855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ID     |    S-ID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40" name="Picture 39"/>
          <p:cNvPicPr>
            <a:picLocks/>
          </p:cNvPicPr>
          <p:nvPr/>
        </p:nvPicPr>
        <p:blipFill rotWithShape="1">
          <a:blip r:embed="rId6"/>
          <a:srcRect b="34228"/>
          <a:stretch/>
        </p:blipFill>
        <p:spPr>
          <a:xfrm>
            <a:off x="7246010" y="5132391"/>
            <a:ext cx="876977" cy="5768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853" y="5701299"/>
            <a:ext cx="1683289" cy="88092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4433354" y="2957275"/>
            <a:ext cx="3067770" cy="7855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R1-1-001</a:t>
            </a:r>
          </a:p>
        </p:txBody>
      </p:sp>
      <p:sp>
        <p:nvSpPr>
          <p:cNvPr id="22" name="椭圆 8">
            <a:extLst>
              <a:ext uri="{FF2B5EF4-FFF2-40B4-BE49-F238E27FC236}">
                <a16:creationId xmlns:a16="http://schemas.microsoft.com/office/drawing/2014/main" id="{5C40E7EB-2146-4F99-A35C-11EA74C2E27C}"/>
              </a:ext>
            </a:extLst>
          </p:cNvPr>
          <p:cNvSpPr/>
          <p:nvPr/>
        </p:nvSpPr>
        <p:spPr>
          <a:xfrm>
            <a:off x="961234" y="619235"/>
            <a:ext cx="513229" cy="56135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cs typeface="+mn-ea"/>
                <a:sym typeface="+mn-lt"/>
              </a:rPr>
              <a:t>2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9221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34" grpId="0" animBg="1"/>
      <p:bldP spid="38" grpId="0" animBg="1"/>
      <p:bldP spid="45" grpId="0"/>
      <p:bldP spid="47" grpId="0"/>
      <p:bldP spid="28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425;p54" descr="e7d195523061f1c0d318120d6aeaf1b6ccceb6ba3da59c0775C5DE19DDDEBC09ED96DBD9900D9848D623ECAD1D4904B78047D0015C22C8BE97228BE8B5BFF08FE7A3AE04126DA07312A96C0F69F9BAB75EA584F49C7DC7EF007612D5BA2101DE20B851D74192FC698F33C78C5359C10F3DCCA76D05D1E37CCAFBF2CDFFA7006AADF130EA7F6511EC">
            <a:extLst>
              <a:ext uri="{FF2B5EF4-FFF2-40B4-BE49-F238E27FC236}">
                <a16:creationId xmlns:a16="http://schemas.microsoft.com/office/drawing/2014/main" id="{5F4CA255-2964-070D-8134-3EE5ED340977}"/>
              </a:ext>
            </a:extLst>
          </p:cNvPr>
          <p:cNvGrpSpPr/>
          <p:nvPr/>
        </p:nvGrpSpPr>
        <p:grpSpPr>
          <a:xfrm>
            <a:off x="1221867" y="2042247"/>
            <a:ext cx="2742037" cy="1764663"/>
            <a:chOff x="1056099" y="3053381"/>
            <a:chExt cx="2224957" cy="2790826"/>
          </a:xfrm>
        </p:grpSpPr>
        <p:sp>
          <p:nvSpPr>
            <p:cNvPr id="17" name="Google Shape;426;p54">
              <a:extLst>
                <a:ext uri="{FF2B5EF4-FFF2-40B4-BE49-F238E27FC236}">
                  <a16:creationId xmlns:a16="http://schemas.microsoft.com/office/drawing/2014/main" id="{897BABAC-53ED-1880-D987-AA39120BF64F}"/>
                </a:ext>
              </a:extLst>
            </p:cNvPr>
            <p:cNvSpPr/>
            <p:nvPr/>
          </p:nvSpPr>
          <p:spPr>
            <a:xfrm>
              <a:off x="1299857" y="3053381"/>
              <a:ext cx="1914524" cy="2721769"/>
            </a:xfrm>
            <a:prstGeom prst="rect">
              <a:avLst/>
            </a:prstGeom>
            <a:solidFill>
              <a:srgbClr val="FFFFFF">
                <a:alpha val="49803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Google Shape;427;p54">
              <a:extLst>
                <a:ext uri="{FF2B5EF4-FFF2-40B4-BE49-F238E27FC236}">
                  <a16:creationId xmlns:a16="http://schemas.microsoft.com/office/drawing/2014/main" id="{C17366D4-3018-73A7-7D06-22A0CECED55F}"/>
                </a:ext>
              </a:extLst>
            </p:cNvPr>
            <p:cNvSpPr/>
            <p:nvPr/>
          </p:nvSpPr>
          <p:spPr>
            <a:xfrm>
              <a:off x="1233182" y="3122438"/>
              <a:ext cx="2047874" cy="2721769"/>
            </a:xfrm>
            <a:prstGeom prst="rect">
              <a:avLst/>
            </a:prstGeom>
            <a:solidFill>
              <a:srgbClr val="FFFFFF">
                <a:alpha val="74901"/>
              </a:srgbClr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Google Shape;428;p54">
              <a:extLst>
                <a:ext uri="{FF2B5EF4-FFF2-40B4-BE49-F238E27FC236}">
                  <a16:creationId xmlns:a16="http://schemas.microsoft.com/office/drawing/2014/main" id="{1DF4A1D2-6F20-E1E2-B7D5-2CE779A7FC2B}"/>
                </a:ext>
              </a:extLst>
            </p:cNvPr>
            <p:cNvSpPr/>
            <p:nvPr/>
          </p:nvSpPr>
          <p:spPr>
            <a:xfrm>
              <a:off x="1056099" y="3122438"/>
              <a:ext cx="2205038" cy="2721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7500" dist="139700" dir="5400000" algn="t" rotWithShape="0">
                <a:srgbClr val="000000">
                  <a:alpha val="4705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ADFA4C0-B0A7-4AA4-877E-28F1BEDB4868}"/>
              </a:ext>
            </a:extLst>
          </p:cNvPr>
          <p:cNvSpPr/>
          <p:nvPr/>
        </p:nvSpPr>
        <p:spPr>
          <a:xfrm>
            <a:off x="936596" y="399067"/>
            <a:ext cx="72478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4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How Communication ?</a:t>
            </a:r>
            <a:endParaRPr lang="zh-CN" altLang="en-US" sz="3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2" name="箭头: 五边形 1">
            <a:extLst>
              <a:ext uri="{FF2B5EF4-FFF2-40B4-BE49-F238E27FC236}">
                <a16:creationId xmlns:a16="http://schemas.microsoft.com/office/drawing/2014/main" id="{1150FA1D-4424-44CD-9753-70E45FF19F1F}"/>
              </a:ext>
            </a:extLst>
          </p:cNvPr>
          <p:cNvSpPr/>
          <p:nvPr/>
        </p:nvSpPr>
        <p:spPr>
          <a:xfrm>
            <a:off x="259080" y="460623"/>
            <a:ext cx="460375" cy="584775"/>
          </a:xfrm>
          <a:prstGeom prst="homePlate">
            <a:avLst>
              <a:gd name="adj" fmla="val 3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/>
              <a:ea typeface="微软雅黑"/>
              <a:cs typeface="+mn-ea"/>
              <a:sym typeface="+mn-lt"/>
            </a:endParaRPr>
          </a:p>
        </p:txBody>
      </p:sp>
      <p:pic>
        <p:nvPicPr>
          <p:cNvPr id="1026" name="Picture 2" descr="https://avatars.mds.yandex.net/i?id=bda7d57b9c2f5f969c1b460785ba598b40bb6888-12471273-images-thumbs&amp;n=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099" y="2309748"/>
            <a:ext cx="6217541" cy="4138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9" name="ïsḷïďé">
            <a:extLst>
              <a:ext uri="{FF2B5EF4-FFF2-40B4-BE49-F238E27FC236}">
                <a16:creationId xmlns:a16="http://schemas.microsoft.com/office/drawing/2014/main" id="{B50CD5CB-D87C-4589-A37E-AD0964EDDB1C}"/>
              </a:ext>
            </a:extLst>
          </p:cNvPr>
          <p:cNvSpPr/>
          <p:nvPr/>
        </p:nvSpPr>
        <p:spPr bwMode="auto">
          <a:xfrm>
            <a:off x="2053440" y="2073798"/>
            <a:ext cx="602497" cy="591421"/>
          </a:xfrm>
          <a:custGeom>
            <a:avLst/>
            <a:gdLst>
              <a:gd name="connsiteX0" fmla="*/ 170608 w 607804"/>
              <a:gd name="connsiteY0" fmla="*/ 262009 h 596630"/>
              <a:gd name="connsiteX1" fmla="*/ 260792 w 607804"/>
              <a:gd name="connsiteY1" fmla="*/ 427304 h 596630"/>
              <a:gd name="connsiteX2" fmla="*/ 303865 w 607804"/>
              <a:gd name="connsiteY2" fmla="*/ 451493 h 596630"/>
              <a:gd name="connsiteX3" fmla="*/ 346938 w 607804"/>
              <a:gd name="connsiteY3" fmla="*/ 427304 h 596630"/>
              <a:gd name="connsiteX4" fmla="*/ 408855 w 607804"/>
              <a:gd name="connsiteY4" fmla="*/ 319795 h 596630"/>
              <a:gd name="connsiteX5" fmla="*/ 519229 w 607804"/>
              <a:gd name="connsiteY5" fmla="*/ 298293 h 596630"/>
              <a:gd name="connsiteX6" fmla="*/ 552880 w 607804"/>
              <a:gd name="connsiteY6" fmla="*/ 319795 h 596630"/>
              <a:gd name="connsiteX7" fmla="*/ 606721 w 607804"/>
              <a:gd name="connsiteY7" fmla="*/ 538844 h 596630"/>
              <a:gd name="connsiteX8" fmla="*/ 602683 w 607804"/>
              <a:gd name="connsiteY8" fmla="*/ 563034 h 596630"/>
              <a:gd name="connsiteX9" fmla="*/ 582493 w 607804"/>
              <a:gd name="connsiteY9" fmla="*/ 575128 h 596630"/>
              <a:gd name="connsiteX10" fmla="*/ 414239 w 607804"/>
              <a:gd name="connsiteY10" fmla="*/ 596630 h 596630"/>
              <a:gd name="connsiteX11" fmla="*/ 400779 w 607804"/>
              <a:gd name="connsiteY11" fmla="*/ 595286 h 596630"/>
              <a:gd name="connsiteX12" fmla="*/ 205605 w 607804"/>
              <a:gd name="connsiteY12" fmla="*/ 532125 h 596630"/>
              <a:gd name="connsiteX13" fmla="*/ 189453 w 607804"/>
              <a:gd name="connsiteY13" fmla="*/ 532125 h 596630"/>
              <a:gd name="connsiteX14" fmla="*/ 37352 w 607804"/>
              <a:gd name="connsiteY14" fmla="*/ 572441 h 596630"/>
              <a:gd name="connsiteX15" fmla="*/ 9085 w 607804"/>
              <a:gd name="connsiteY15" fmla="*/ 565721 h 596630"/>
              <a:gd name="connsiteX16" fmla="*/ 1009 w 607804"/>
              <a:gd name="connsiteY16" fmla="*/ 537500 h 596630"/>
              <a:gd name="connsiteX17" fmla="*/ 54850 w 607804"/>
              <a:gd name="connsiteY17" fmla="*/ 321139 h 596630"/>
              <a:gd name="connsiteX18" fmla="*/ 72348 w 607804"/>
              <a:gd name="connsiteY18" fmla="*/ 300981 h 596630"/>
              <a:gd name="connsiteX19" fmla="*/ 302554 w 607804"/>
              <a:gd name="connsiteY19" fmla="*/ 68530 h 596630"/>
              <a:gd name="connsiteX20" fmla="*/ 237945 w 607804"/>
              <a:gd name="connsiteY20" fmla="*/ 133029 h 596630"/>
              <a:gd name="connsiteX21" fmla="*/ 302554 w 607804"/>
              <a:gd name="connsiteY21" fmla="*/ 197528 h 596630"/>
              <a:gd name="connsiteX22" fmla="*/ 367164 w 607804"/>
              <a:gd name="connsiteY22" fmla="*/ 133029 h 596630"/>
              <a:gd name="connsiteX23" fmla="*/ 302554 w 607804"/>
              <a:gd name="connsiteY23" fmla="*/ 68530 h 596630"/>
              <a:gd name="connsiteX24" fmla="*/ 303901 w 607804"/>
              <a:gd name="connsiteY24" fmla="*/ 0 h 596630"/>
              <a:gd name="connsiteX25" fmla="*/ 438504 w 607804"/>
              <a:gd name="connsiteY25" fmla="*/ 134373 h 596630"/>
              <a:gd name="connsiteX26" fmla="*/ 313323 w 607804"/>
              <a:gd name="connsiteY26" fmla="*/ 407150 h 596630"/>
              <a:gd name="connsiteX27" fmla="*/ 303901 w 607804"/>
              <a:gd name="connsiteY27" fmla="*/ 412525 h 596630"/>
              <a:gd name="connsiteX28" fmla="*/ 294478 w 607804"/>
              <a:gd name="connsiteY28" fmla="*/ 407150 h 596630"/>
              <a:gd name="connsiteX29" fmla="*/ 169297 w 607804"/>
              <a:gd name="connsiteY29" fmla="*/ 134373 h 596630"/>
              <a:gd name="connsiteX30" fmla="*/ 303901 w 607804"/>
              <a:gd name="connsiteY30" fmla="*/ 0 h 596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07804" h="596630">
                <a:moveTo>
                  <a:pt x="170608" y="262009"/>
                </a:moveTo>
                <a:cubicBezTo>
                  <a:pt x="196183" y="317107"/>
                  <a:pt x="229834" y="376237"/>
                  <a:pt x="260792" y="427304"/>
                </a:cubicBezTo>
                <a:cubicBezTo>
                  <a:pt x="270214" y="442086"/>
                  <a:pt x="286367" y="451493"/>
                  <a:pt x="303865" y="451493"/>
                </a:cubicBezTo>
                <a:cubicBezTo>
                  <a:pt x="321363" y="451493"/>
                  <a:pt x="337516" y="442086"/>
                  <a:pt x="346938" y="427304"/>
                </a:cubicBezTo>
                <a:cubicBezTo>
                  <a:pt x="367128" y="393707"/>
                  <a:pt x="388665" y="357423"/>
                  <a:pt x="408855" y="319795"/>
                </a:cubicBezTo>
                <a:cubicBezTo>
                  <a:pt x="411547" y="319795"/>
                  <a:pt x="519229" y="298293"/>
                  <a:pt x="519229" y="298293"/>
                </a:cubicBezTo>
                <a:cubicBezTo>
                  <a:pt x="534036" y="295605"/>
                  <a:pt x="548842" y="305013"/>
                  <a:pt x="552880" y="319795"/>
                </a:cubicBezTo>
                <a:lnTo>
                  <a:pt x="606721" y="538844"/>
                </a:lnTo>
                <a:cubicBezTo>
                  <a:pt x="609413" y="546907"/>
                  <a:pt x="606721" y="556314"/>
                  <a:pt x="602683" y="563034"/>
                </a:cubicBezTo>
                <a:cubicBezTo>
                  <a:pt x="598645" y="569753"/>
                  <a:pt x="590569" y="573784"/>
                  <a:pt x="582493" y="575128"/>
                </a:cubicBezTo>
                <a:lnTo>
                  <a:pt x="414239" y="596630"/>
                </a:lnTo>
                <a:cubicBezTo>
                  <a:pt x="408855" y="596630"/>
                  <a:pt x="404817" y="596630"/>
                  <a:pt x="400779" y="595286"/>
                </a:cubicBezTo>
                <a:lnTo>
                  <a:pt x="205605" y="532125"/>
                </a:lnTo>
                <a:cubicBezTo>
                  <a:pt x="200221" y="530781"/>
                  <a:pt x="194837" y="530781"/>
                  <a:pt x="189453" y="532125"/>
                </a:cubicBezTo>
                <a:lnTo>
                  <a:pt x="37352" y="572441"/>
                </a:lnTo>
                <a:cubicBezTo>
                  <a:pt x="26584" y="575128"/>
                  <a:pt x="15815" y="572441"/>
                  <a:pt x="9085" y="565721"/>
                </a:cubicBezTo>
                <a:cubicBezTo>
                  <a:pt x="1009" y="557658"/>
                  <a:pt x="-1683" y="546907"/>
                  <a:pt x="1009" y="537500"/>
                </a:cubicBezTo>
                <a:lnTo>
                  <a:pt x="54850" y="321139"/>
                </a:lnTo>
                <a:cubicBezTo>
                  <a:pt x="57542" y="311732"/>
                  <a:pt x="64272" y="305013"/>
                  <a:pt x="72348" y="300981"/>
                </a:cubicBezTo>
                <a:close/>
                <a:moveTo>
                  <a:pt x="302554" y="68530"/>
                </a:moveTo>
                <a:cubicBezTo>
                  <a:pt x="266212" y="68530"/>
                  <a:pt x="237945" y="98092"/>
                  <a:pt x="237945" y="133029"/>
                </a:cubicBezTo>
                <a:cubicBezTo>
                  <a:pt x="237945" y="169310"/>
                  <a:pt x="266212" y="197528"/>
                  <a:pt x="302554" y="197528"/>
                </a:cubicBezTo>
                <a:cubicBezTo>
                  <a:pt x="338897" y="197528"/>
                  <a:pt x="367164" y="167966"/>
                  <a:pt x="367164" y="133029"/>
                </a:cubicBezTo>
                <a:cubicBezTo>
                  <a:pt x="367164" y="96749"/>
                  <a:pt x="337551" y="68530"/>
                  <a:pt x="302554" y="68530"/>
                </a:cubicBezTo>
                <a:close/>
                <a:moveTo>
                  <a:pt x="303901" y="0"/>
                </a:moveTo>
                <a:cubicBezTo>
                  <a:pt x="377932" y="0"/>
                  <a:pt x="438504" y="60468"/>
                  <a:pt x="438504" y="134373"/>
                </a:cubicBezTo>
                <a:cubicBezTo>
                  <a:pt x="438504" y="196185"/>
                  <a:pt x="344282" y="357432"/>
                  <a:pt x="313323" y="407150"/>
                </a:cubicBezTo>
                <a:cubicBezTo>
                  <a:pt x="310631" y="409838"/>
                  <a:pt x="307939" y="412525"/>
                  <a:pt x="303901" y="412525"/>
                </a:cubicBezTo>
                <a:cubicBezTo>
                  <a:pt x="301208" y="412525"/>
                  <a:pt x="297170" y="409838"/>
                  <a:pt x="294478" y="407150"/>
                </a:cubicBezTo>
                <a:cubicBezTo>
                  <a:pt x="263519" y="357432"/>
                  <a:pt x="169297" y="196185"/>
                  <a:pt x="169297" y="134373"/>
                </a:cubicBezTo>
                <a:cubicBezTo>
                  <a:pt x="169297" y="60468"/>
                  <a:pt x="229869" y="0"/>
                  <a:pt x="3039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153" name="Picture 152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0795895" y="3650474"/>
            <a:ext cx="532660" cy="522031"/>
          </a:xfrm>
          <a:prstGeom prst="rect">
            <a:avLst/>
          </a:prstGeom>
        </p:spPr>
      </p:pic>
      <p:sp>
        <p:nvSpPr>
          <p:cNvPr id="154" name="TextBox 88">
            <a:extLst>
              <a:ext uri="{FF2B5EF4-FFF2-40B4-BE49-F238E27FC236}">
                <a16:creationId xmlns:a16="http://schemas.microsoft.com/office/drawing/2014/main" id="{7A86F702-D008-4BDC-8FE9-6E8817585312}"/>
              </a:ext>
            </a:extLst>
          </p:cNvPr>
          <p:cNvSpPr txBox="1"/>
          <p:nvPr/>
        </p:nvSpPr>
        <p:spPr>
          <a:xfrm>
            <a:off x="1375701" y="3182110"/>
            <a:ext cx="242733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1375467">
              <a:lnSpc>
                <a:spcPct val="150000"/>
              </a:lnSpc>
            </a:pPr>
            <a:r>
              <a:rPr lang="en-US" altLang="zh-CN" sz="1400" dirty="0" smtClean="0">
                <a:cs typeface="+mn-ea"/>
                <a:sym typeface="+mn-lt"/>
              </a:rPr>
              <a:t>Every V : has Variable Range</a:t>
            </a:r>
          </a:p>
          <a:p>
            <a:pPr algn="ctr" defTabSz="1375467"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56" name="Picture 15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428" y="3580277"/>
            <a:ext cx="2904765" cy="152016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30335" y="2860125"/>
            <a:ext cx="2518062" cy="375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75467">
              <a:lnSpc>
                <a:spcPct val="150000"/>
              </a:lnSpc>
            </a:pPr>
            <a:r>
              <a:rPr lang="en-US" altLang="zh-CN" sz="1400" dirty="0" smtClean="0">
                <a:cs typeface="+mn-ea"/>
                <a:sym typeface="+mn-lt"/>
              </a:rPr>
              <a:t>Every P : has Variable Range</a:t>
            </a:r>
            <a:endParaRPr lang="en-US" altLang="zh-CN" sz="1400" dirty="0">
              <a:cs typeface="+mn-ea"/>
              <a:sym typeface="+mn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41FE47F-A936-438D-8456-9CC6E8072D2F}"/>
              </a:ext>
            </a:extLst>
          </p:cNvPr>
          <p:cNvSpPr/>
          <p:nvPr/>
        </p:nvSpPr>
        <p:spPr>
          <a:xfrm>
            <a:off x="1250730" y="2058896"/>
            <a:ext cx="2665141" cy="4233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Range</a:t>
            </a:r>
            <a:endParaRPr lang="en-US" sz="1400" b="1" dirty="0"/>
          </a:p>
        </p:txBody>
      </p:sp>
      <p:sp>
        <p:nvSpPr>
          <p:cNvPr id="21" name="Rectangle 20"/>
          <p:cNvSpPr/>
          <p:nvPr/>
        </p:nvSpPr>
        <p:spPr>
          <a:xfrm>
            <a:off x="1330335" y="2553451"/>
            <a:ext cx="2244525" cy="375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375467">
              <a:lnSpc>
                <a:spcPct val="150000"/>
              </a:lnSpc>
            </a:pPr>
            <a:r>
              <a:rPr lang="en-US" altLang="zh-CN" sz="1400" dirty="0" smtClean="0">
                <a:cs typeface="+mn-ea"/>
                <a:sym typeface="+mn-lt"/>
              </a:rPr>
              <a:t>Every I : has Fixed Range</a:t>
            </a:r>
            <a:endParaRPr lang="en-US" altLang="zh-CN" sz="1400" dirty="0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285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0" animBg="1"/>
      <p:bldP spid="154" grpId="0"/>
      <p:bldP spid="4" grpId="0"/>
      <p:bldP spid="20" grpId="0" animBg="1"/>
      <p:bldP spid="2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0413;#142383;"/>
</p:tagLst>
</file>

<file path=ppt/theme/theme1.xml><?xml version="1.0" encoding="utf-8"?>
<a:theme xmlns:a="http://schemas.openxmlformats.org/drawingml/2006/main" name="www.freeppt7.com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F448E"/>
      </a:accent1>
      <a:accent2>
        <a:srgbClr val="056DD7"/>
      </a:accent2>
      <a:accent3>
        <a:srgbClr val="3B94FF"/>
      </a:accent3>
      <a:accent4>
        <a:srgbClr val="6C6C6A"/>
      </a:accent4>
      <a:accent5>
        <a:srgbClr val="9C9C9E"/>
      </a:accent5>
      <a:accent6>
        <a:srgbClr val="BBBDBB"/>
      </a:accent6>
      <a:hlink>
        <a:srgbClr val="046EA4"/>
      </a:hlink>
      <a:folHlink>
        <a:srgbClr val="BFBFBF"/>
      </a:folHlink>
    </a:clrScheme>
    <a:fontScheme name="sctvz4k0">
      <a:majorFont>
        <a:latin typeface="印品黑体"/>
        <a:ea typeface="微软雅黑"/>
        <a:cs typeface=""/>
      </a:majorFont>
      <a:minorFont>
        <a:latin typeface="印品黑体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8" Type="http://schemas.microsoft.com/office/2011/relationships/webextension" Target="webextension8.xml"/><Relationship Id="rId3" Type="http://schemas.microsoft.com/office/2011/relationships/webextension" Target="webextension3.xml"/><Relationship Id="rId7" Type="http://schemas.microsoft.com/office/2011/relationships/webextension" Target="webextension7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6" Type="http://schemas.microsoft.com/office/2011/relationships/webextension" Target="webextension6.xml"/><Relationship Id="rId5" Type="http://schemas.microsoft.com/office/2011/relationships/webextension" Target="webextension5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2">
    <wetp:webextensionref xmlns:r="http://schemas.openxmlformats.org/officeDocument/2006/relationships" r:id="rId1"/>
  </wetp:taskpane>
  <wetp:taskpane dockstate="right" visibility="0" width="350" row="3">
    <wetp:webextensionref xmlns:r="http://schemas.openxmlformats.org/officeDocument/2006/relationships" r:id="rId2"/>
  </wetp:taskpane>
  <wetp:taskpane dockstate="right" visibility="0" width="350" row="4">
    <wetp:webextensionref xmlns:r="http://schemas.openxmlformats.org/officeDocument/2006/relationships" r:id="rId3"/>
  </wetp:taskpane>
  <wetp:taskpane dockstate="right" visibility="0" width="350" row="5">
    <wetp:webextensionref xmlns:r="http://schemas.openxmlformats.org/officeDocument/2006/relationships" r:id="rId4"/>
  </wetp:taskpane>
  <wetp:taskpane dockstate="right" visibility="0" width="350" row="6">
    <wetp:webextensionref xmlns:r="http://schemas.openxmlformats.org/officeDocument/2006/relationships" r:id="rId5"/>
  </wetp:taskpane>
  <wetp:taskpane dockstate="right" visibility="0" width="350" row="7">
    <wetp:webextensionref xmlns:r="http://schemas.openxmlformats.org/officeDocument/2006/relationships" r:id="rId6"/>
  </wetp:taskpane>
  <wetp:taskpane dockstate="right" visibility="0" width="350" row="8">
    <wetp:webextensionref xmlns:r="http://schemas.openxmlformats.org/officeDocument/2006/relationships" r:id="rId7"/>
  </wetp:taskpane>
  <wetp:taskpane dockstate="right" visibility="0" width="350" row="3">
    <wetp:webextensionref xmlns:r="http://schemas.openxmlformats.org/officeDocument/2006/relationships" r:id="rId8"/>
  </wetp:taskpane>
</wetp:taskpanes>
</file>

<file path=ppt/webextensions/webextension1.xml><?xml version="1.0" encoding="utf-8"?>
<we:webextension xmlns:we="http://schemas.microsoft.com/office/webextensions/webextension/2010/11" id="{337C5C52-0D79-4BCB-9D25-DFE6FC4EEE39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81D3A6DB-1465-4C04-A7B7-8052D21E95DD}">
  <we:reference id="wa104381411" version="2.4.5.0" store="en-US" storeType="OMEX"/>
  <we:alternateReferences>
    <we:reference id="WA104381411" version="2.4.5.0" store="WA104381411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9DA5FA87-E716-4BAD-8A2F-213133788FA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8D724EC0-F4CF-45BB-A18B-12B9016B359E}">
  <we:reference id="wa104380518" version="3.7.0.0" store="en-US" storeType="OMEX"/>
  <we:alternateReferences>
    <we:reference id="WA104380518" version="3.7.0.0" store="WA104380518" storeType="OMEX"/>
  </we:alternateReferences>
  <we:properties/>
  <we:bindings/>
  <we:snapshot xmlns:r="http://schemas.openxmlformats.org/officeDocument/2006/relationships"/>
</we:webextension>
</file>

<file path=ppt/webextensions/webextension5.xml><?xml version="1.0" encoding="utf-8"?>
<we:webextension xmlns:we="http://schemas.microsoft.com/office/webextensions/webextension/2010/11" id="{77000F32-9DA8-4423-9793-E9DFA8AC20C4}">
  <we:reference id="wa104379279" version="2.1.0.0" store="en-US" storeType="OMEX"/>
  <we:alternateReferences>
    <we:reference id="WA104379279" version="2.1.0.0" store="WA104379279" storeType="OMEX"/>
  </we:alternateReferences>
  <we:properties/>
  <we:bindings/>
  <we:snapshot xmlns:r="http://schemas.openxmlformats.org/officeDocument/2006/relationships"/>
</we:webextension>
</file>

<file path=ppt/webextensions/webextension6.xml><?xml version="1.0" encoding="utf-8"?>
<we:webextension xmlns:we="http://schemas.microsoft.com/office/webextensions/webextension/2010/11" id="{46E1544C-91AB-4D16-BF21-506F77BE6642}">
  <we:reference id="wa104379997" version="3.0.0.0" store="en-US" storeType="OMEX"/>
  <we:alternateReferences>
    <we:reference id="WA104379997" version="3.0.0.0" store="WA104379997" storeType="OMEX"/>
  </we:alternateReferences>
  <we:properties/>
  <we:bindings/>
  <we:snapshot xmlns:r="http://schemas.openxmlformats.org/officeDocument/2006/relationships"/>
</we:webextension>
</file>

<file path=ppt/webextensions/webextension7.xml><?xml version="1.0" encoding="utf-8"?>
<we:webextension xmlns:we="http://schemas.microsoft.com/office/webextensions/webextension/2010/11" id="{BFD4EA46-3D7D-4212-B944-0BFA5A95AE26}">
  <we:reference id="wa200001560" version="1.0.0.0" store="en-US" storeType="OMEX"/>
  <we:alternateReferences>
    <we:reference id="WA200001560" version="1.0.0.0" store="WA200001560" storeType="OMEX"/>
  </we:alternateReferences>
  <we:properties/>
  <we:bindings/>
  <we:snapshot xmlns:r="http://schemas.openxmlformats.org/officeDocument/2006/relationships"/>
</we:webextension>
</file>

<file path=ppt/webextensions/webextension8.xml><?xml version="1.0" encoding="utf-8"?>
<we:webextension xmlns:we="http://schemas.microsoft.com/office/webextensions/webextension/2010/11" id="{A08F25BC-A982-43F7-A3D6-760DDFE15467}">
  <we:reference id="wa104380510" version="1.0.0.3" store="en-US" storeType="OMEX"/>
  <we:alternateReferences>
    <we:reference id="WA104380510" version="1.0.0.3" store="WA10438051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1837</TotalTime>
  <Words>585</Words>
  <Application>Microsoft Office PowerPoint</Application>
  <PresentationFormat>Widescreen</PresentationFormat>
  <Paragraphs>289</Paragraphs>
  <Slides>34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微软雅黑</vt:lpstr>
      <vt:lpstr>Arial</vt:lpstr>
      <vt:lpstr>Calibri</vt:lpstr>
      <vt:lpstr>Roboto</vt:lpstr>
      <vt:lpstr>Times New Roman</vt:lpstr>
      <vt:lpstr>印品黑体</vt:lpstr>
      <vt:lpstr>www.freeppt7.com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Khaled</dc:creator>
  <cp:lastModifiedBy>Khaled</cp:lastModifiedBy>
  <cp:revision>149</cp:revision>
  <dcterms:created xsi:type="dcterms:W3CDTF">2024-06-20T20:54:13Z</dcterms:created>
  <dcterms:modified xsi:type="dcterms:W3CDTF">2024-07-02T04:18:52Z</dcterms:modified>
</cp:coreProperties>
</file>

<file path=docProps/thumbnail.jpeg>
</file>